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82E695-F95C-E149-BF8E-6A6CE01E0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8491F3-55FD-2B45-A5BE-97B4C26EC2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A3B6A5-ACB7-C54A-9C0F-EAA141B1B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3D4303-F1F1-794A-8DD3-CEDA4800F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1100B2-B7AA-3541-BF73-F494AACCD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61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350E74-5742-C34F-8120-4B75CA4CF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42B401-51F6-CC41-99CC-1CF4F7FF4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F28418-7F63-2946-9FF6-9E5081F82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83061-5661-0D42-91CF-14834354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FA20A1-E0AE-8C44-AF27-4B01C106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81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56122EB-F661-1D4E-B6E0-1D7C58063D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118704-4D82-4C41-8EC8-33EA7743C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26D016B-57C6-3246-893B-8D8A5221A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2C201A-CA74-0E4C-8157-B804C59D1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E410F6-A956-984F-B9CA-EFC25A01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69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E74A11-4A2C-EE4C-8A90-AC52EF1C5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22CC90-96E4-634A-9B32-7D4FEC1EF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1D0663-2B55-534D-97F3-987B12BE1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24042-52A6-AF43-84C2-2715B4E9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FB57B6-6DC6-E242-BB60-F42A628AB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77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10FDC3-CE57-8F4B-B581-BE9A1C14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A7F005-8759-9D49-B1FE-9348BCCDE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9DB2BD-FCF5-DB43-9A02-A4C1D1CB0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9D2835-8590-C44C-859C-A7218074D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681A35-5E0F-5245-ABB9-37B8D5DE9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5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05C53-03C6-7D45-8A70-F9EC73B0E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43A62F-5E6A-8141-BFE1-4AAAB5ECA8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6D1B1E9-5D1A-7B45-93B6-6E70C772C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4F5042-189C-BE45-8977-F6EE612F4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81526E-C1B3-EB49-A773-BA3191184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321A11-8CC2-C746-9D28-2E45B017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10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4AD6A-341E-1546-80E1-9F80F8E51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18FE15-4EF4-D943-A123-383C22201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D4B6C5-9DFF-C84D-A3A7-19DECA69B1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FE24CBF-3CA4-674D-8139-E0EF5A03D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0F03D1E-F16E-1C44-9302-E81815C013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6153BF-CE6A-2445-965E-A5631A6B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DBE2A65-E018-BC4B-893F-2B5E2FF11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2B8B935-C534-F648-BFD6-544CFD98B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3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E81EAA-490E-7646-B43F-8D97D487E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3F03A3-CB60-7D41-86AC-8C38E7DE6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4842DFA-B0D4-894E-AEE8-06D1AD8FF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428961-7115-0F41-B088-69BBC3054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083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DFB5B1-1E0E-F048-A09C-2A7DB0F70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2E19F4E-805F-2C41-9ED4-7DC1B9EB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119AA6-9E81-1340-9947-CA8B5F75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2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B7092-D03F-3242-9B41-926682C93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922A38-1A67-2B42-8943-DD30DAD97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C25DC6C-4D25-9D44-9DAD-774B3F5CE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A3788F-0198-474F-B73E-7C7D8DDA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41F028-3802-FE4B-A5A2-A38499DB3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908564-4D09-6649-9467-0E1AD766F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87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D33B7-AE91-5846-BD19-9BA7AB19B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6A4030-2886-1F44-A70D-093A7B324C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98827E-5C06-5847-8441-27360BF7B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212D25-1A15-9A4A-BA38-DC1877487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39CB4-AB20-D84A-A6DC-ED75FE66C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207B2E-16E8-6747-B1BB-5683D42BA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18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59707A-FD28-3442-9A81-E6985EB4E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15A61F-A218-1C46-AD8F-953F4C8B85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85832B-0289-6247-A828-C945A26466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A6051-F1BC-2943-B47B-DA8939DA0AEF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A3F145-5148-4546-9D9E-BE811FB297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B44E88-CAE8-0842-BE37-DBCA36D6B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E635E-2C57-674E-B9C7-26E8C5A8F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693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6BB6C-1C58-B74E-8F90-9667DFBBB5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17348F-C4C4-B540-A99E-7027F851F5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ED0814-17EC-064F-ACB1-9AABB2647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751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AB0A16-F091-9947-BAA6-43D22BDCB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0D9486-D638-D247-B08C-75903431A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27243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A674D0-3524-7F43-A798-CB422C30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0EE92A4-C317-024B-BC47-8A7D90E35C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87047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9DA730-A75B-474E-AAE1-C615A888F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89365A-F773-4C4E-9664-49C330F3A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658594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2B49C-9E2A-6842-9BC0-7CDA442C7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C0D2774-C5B9-224F-BF97-1EB8E8A59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26924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C688E-DE73-8E44-88F4-0B8A2D415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F1DBD3-46BE-774B-A722-E4E101FD18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87338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4C8E1-DCCB-4347-A991-D348EE91C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EDFE104-4E7A-684A-B2DD-6AAEF6EAFC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577563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68A9A-DCB5-3E4A-A070-34768AB8C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2CC2BB8-FF5F-C74F-A34C-A5943F9C7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88270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AF1D3-BCB8-D04F-B3D3-24721CC44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455D21C-D096-694C-954D-50ADFD9E23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65816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8E013C-E365-E747-9216-38CD27225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0C1385-EA8B-D444-AA86-224793DE46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3774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961C4A-8BC7-F445-88E6-54207FE7F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54C69C-D64B-5C4C-B160-0088B825E8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1115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FC9E8A-B603-B142-8D38-2E9F36F76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5629BCF-234D-8643-93B6-528E2F4069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52676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C60EE2-1F22-8C44-A548-471AB341B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B8A8DD-B81D-2842-B3CE-2303556DF4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87360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F3AE3-642C-EE43-8521-B33AA39BB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A118A53-EEAE-1546-BA26-43801E2E7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925008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812EE-1D8D-FA4E-AB43-7DE3399C5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CC43799-51FB-794F-8874-5F6CD47682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68616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274685-3B09-2A43-9013-CC00BAE62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71AFF1-6B1E-5045-BE2A-A541B23AD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391627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0</Words>
  <Application>Microsoft Macintosh PowerPoint</Application>
  <PresentationFormat>Широкоэкранный</PresentationFormat>
  <Paragraphs>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</cp:revision>
  <dcterms:created xsi:type="dcterms:W3CDTF">2021-12-22T03:37:59Z</dcterms:created>
  <dcterms:modified xsi:type="dcterms:W3CDTF">2021-12-22T05:44:02Z</dcterms:modified>
</cp:coreProperties>
</file>