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8d325ace83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8d325ace83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8c3c3c035d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8c3c3c035d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8c3c3c035d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8c3c3c035d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8c3c3c035d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8c3c3c035d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8c3c3c035d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8c3c3c035d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8c3c3c035d_0_2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8c3c3c035d_0_2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8d325ace83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8d325ace83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8d325ace83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8d325ace83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8d325ace83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8d325ace83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8d325ace83_2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8d325ace83_2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8d325ace83_2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8d325ace83_2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8d325ace83_2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8d325ace83_2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8d325ace83_2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8d325ace83_2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8c3c3c035d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8c3c3c035d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8c3c3c035d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8c3c3c035d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8c3c3c035d_0_1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8c3c3c035d_0_1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8c3c3c035d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8c3c3c035d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8d325ace83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8d325ace83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8c3c3c035d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8c3c3c035d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8c3c3c035d_3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8c3c3c035d_3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8c3c3c035d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8c3c3c035d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l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7" name="Google Shape;77;p11"/>
          <p:cNvSpPr txBox="1"/>
          <p:nvPr>
            <p:ph hasCustomPrompt="1" type="title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1"/>
          <p:cNvSpPr txBox="1"/>
          <p:nvPr>
            <p:ph idx="1" type="body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9" name="Google Shape;79;p1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9" name="Google Shape;19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" name="Google Shape;21;p3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6" name="Google Shape;2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" name="Google Shape;28;p4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3" name="Google Shape;33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" name="Google Shape;34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" name="Google Shape;36;p5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7" name="Google Shape;37;p5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2" type="body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" name="Google Shape;42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3" name="Google Shape;43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" name="Google Shape;45;p6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6" name="Google Shape;46;p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" name="Google Shape;49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0" name="Google Shape;50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7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3" name="Google Shape;53;p7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7" name="Google Shape;57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" name="Google Shape;59;p8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0" name="Google Shape;60;p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" name="Google Shape;63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" name="Google Shape;66;p9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67" name="Google Shape;67;p9"/>
          <p:cNvSpPr txBox="1"/>
          <p:nvPr>
            <p:ph idx="1" type="subTitle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8" name="Google Shape;68;p9"/>
          <p:cNvSpPr txBox="1"/>
          <p:nvPr>
            <p:ph idx="2" type="body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/>
          <p:nvPr>
            <p:ph idx="1" type="body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72" name="Google Shape;72;p1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treamlin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Relationship Id="rId4" Type="http://schemas.openxmlformats.org/officeDocument/2006/relationships/image" Target="../media/image19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Relationship Id="rId4" Type="http://schemas.openxmlformats.org/officeDocument/2006/relationships/image" Target="../media/image16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3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1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4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8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2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0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3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8" name="Google Shape;8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2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2"/>
          <p:cNvSpPr txBox="1"/>
          <p:nvPr>
            <p:ph type="title"/>
          </p:nvPr>
        </p:nvSpPr>
        <p:spPr>
          <a:xfrm>
            <a:off x="1088775" y="251625"/>
            <a:ext cx="8520600" cy="74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2200"/>
          </a:p>
        </p:txBody>
      </p:sp>
      <p:sp>
        <p:nvSpPr>
          <p:cNvPr id="152" name="Google Shape;152;p22"/>
          <p:cNvSpPr txBox="1"/>
          <p:nvPr>
            <p:ph idx="1" type="body"/>
          </p:nvPr>
        </p:nvSpPr>
        <p:spPr>
          <a:xfrm>
            <a:off x="311700" y="1390675"/>
            <a:ext cx="8520600" cy="319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153" name="Google Shape;15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0254"/>
            <a:ext cx="9144004" cy="5122995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2"/>
          <p:cNvSpPr txBox="1"/>
          <p:nvPr/>
        </p:nvSpPr>
        <p:spPr>
          <a:xfrm>
            <a:off x="311700" y="4722250"/>
            <a:ext cx="8436000" cy="4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200">
                <a:latin typeface="Lato"/>
                <a:ea typeface="Lato"/>
                <a:cs typeface="Lato"/>
                <a:sym typeface="Lato"/>
              </a:rPr>
              <a:t>https://drive.google.com/drive/folders/1mHw-4vZeucOPTdWi9BxCfeIbB7ve_H21?usp=sharing</a:t>
            </a:r>
            <a:endParaRPr b="1" sz="12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3"/>
          <p:cNvSpPr txBox="1"/>
          <p:nvPr>
            <p:ph type="title"/>
          </p:nvPr>
        </p:nvSpPr>
        <p:spPr>
          <a:xfrm>
            <a:off x="271900" y="54875"/>
            <a:ext cx="8520600" cy="100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2200"/>
          </a:p>
        </p:txBody>
      </p:sp>
      <p:sp>
        <p:nvSpPr>
          <p:cNvPr id="160" name="Google Shape;160;p23"/>
          <p:cNvSpPr txBox="1"/>
          <p:nvPr>
            <p:ph idx="1" type="body"/>
          </p:nvPr>
        </p:nvSpPr>
        <p:spPr>
          <a:xfrm>
            <a:off x="79625" y="907700"/>
            <a:ext cx="5047800" cy="169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161" name="Google Shape;161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4" cy="51229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4"/>
          <p:cNvSpPr txBox="1"/>
          <p:nvPr>
            <p:ph type="title"/>
          </p:nvPr>
        </p:nvSpPr>
        <p:spPr>
          <a:xfrm>
            <a:off x="255950" y="39825"/>
            <a:ext cx="8520600" cy="82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2200"/>
          </a:p>
        </p:txBody>
      </p:sp>
      <p:sp>
        <p:nvSpPr>
          <p:cNvPr id="167" name="Google Shape;167;p24"/>
          <p:cNvSpPr txBox="1"/>
          <p:nvPr>
            <p:ph idx="1" type="body"/>
          </p:nvPr>
        </p:nvSpPr>
        <p:spPr>
          <a:xfrm>
            <a:off x="311700" y="820100"/>
            <a:ext cx="8520600" cy="374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168" name="Google Shape;168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0549" y="4130725"/>
            <a:ext cx="1153450" cy="1012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0254"/>
            <a:ext cx="9144004" cy="5122995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4"/>
          <p:cNvSpPr txBox="1"/>
          <p:nvPr/>
        </p:nvSpPr>
        <p:spPr>
          <a:xfrm>
            <a:off x="891300" y="2057400"/>
            <a:ext cx="7941000" cy="62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latin typeface="Lato"/>
                <a:ea typeface="Lato"/>
                <a:cs typeface="Lato"/>
                <a:sym typeface="Lato"/>
              </a:rPr>
              <a:t>https://drive.google.com/drive/folders/1bDSYap4LlFGFDf70qd92KcBWa4wKT5AY?usp=sharing</a:t>
            </a:r>
            <a:endParaRPr b="1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5"/>
          <p:cNvSpPr txBox="1"/>
          <p:nvPr>
            <p:ph type="title"/>
          </p:nvPr>
        </p:nvSpPr>
        <p:spPr>
          <a:xfrm>
            <a:off x="311700" y="0"/>
            <a:ext cx="8520600" cy="8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2200"/>
          </a:p>
        </p:txBody>
      </p:sp>
      <p:sp>
        <p:nvSpPr>
          <p:cNvPr id="176" name="Google Shape;176;p25"/>
          <p:cNvSpPr txBox="1"/>
          <p:nvPr>
            <p:ph idx="1" type="body"/>
          </p:nvPr>
        </p:nvSpPr>
        <p:spPr>
          <a:xfrm>
            <a:off x="311700" y="788250"/>
            <a:ext cx="8520600" cy="37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0000"/>
              </a:solidFill>
            </a:endParaRPr>
          </a:p>
        </p:txBody>
      </p:sp>
      <p:pic>
        <p:nvPicPr>
          <p:cNvPr id="177" name="Google Shape;17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90549" y="4130725"/>
            <a:ext cx="1153450" cy="1012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0504"/>
            <a:ext cx="9144004" cy="5122995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25"/>
          <p:cNvSpPr txBox="1"/>
          <p:nvPr/>
        </p:nvSpPr>
        <p:spPr>
          <a:xfrm>
            <a:off x="858475" y="2220225"/>
            <a:ext cx="4262700" cy="49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0" name="Google Shape;180;p25"/>
          <p:cNvSpPr txBox="1"/>
          <p:nvPr/>
        </p:nvSpPr>
        <p:spPr>
          <a:xfrm>
            <a:off x="311700" y="2161000"/>
            <a:ext cx="8421300" cy="244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6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https://drive.google.com/file/d/1_nF8Yq8WYeLHSqsy65IyF6aueFTe8j8T/view?usp=sharing</a:t>
            </a:r>
            <a:endParaRPr b="1" sz="16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6"/>
          <p:cNvSpPr txBox="1"/>
          <p:nvPr>
            <p:ph type="title"/>
          </p:nvPr>
        </p:nvSpPr>
        <p:spPr>
          <a:xfrm>
            <a:off x="729450" y="53040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26"/>
          <p:cNvSpPr txBox="1"/>
          <p:nvPr>
            <p:ph idx="1" type="body"/>
          </p:nvPr>
        </p:nvSpPr>
        <p:spPr>
          <a:xfrm>
            <a:off x="167200" y="1489650"/>
            <a:ext cx="3768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87" name="Google Shape;18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4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7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27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94" name="Google Shape;19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8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28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201" name="Google Shape;201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00" y="0"/>
            <a:ext cx="9144003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9"/>
          <p:cNvSpPr txBox="1"/>
          <p:nvPr>
            <p:ph type="title"/>
          </p:nvPr>
        </p:nvSpPr>
        <p:spPr>
          <a:xfrm>
            <a:off x="729450" y="1370675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29"/>
          <p:cNvSpPr txBox="1"/>
          <p:nvPr>
            <p:ph idx="1" type="body"/>
          </p:nvPr>
        </p:nvSpPr>
        <p:spPr>
          <a:xfrm>
            <a:off x="766625" y="2093750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208" name="Google Shape;208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00" y="10254"/>
            <a:ext cx="9144004" cy="51229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0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30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-"/>
            </a:pPr>
            <a:r>
              <a:t/>
            </a:r>
            <a:endParaRPr/>
          </a:p>
        </p:txBody>
      </p:sp>
      <p:pic>
        <p:nvPicPr>
          <p:cNvPr id="215" name="Google Shape;215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00" y="10254"/>
            <a:ext cx="9144004" cy="51229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1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31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222" name="Google Shape;222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0254"/>
            <a:ext cx="9144004" cy="51229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4"/>
          <p:cNvSpPr txBox="1"/>
          <p:nvPr>
            <p:ph type="ctrTitle"/>
          </p:nvPr>
        </p:nvSpPr>
        <p:spPr>
          <a:xfrm>
            <a:off x="311708" y="346475"/>
            <a:ext cx="8520600" cy="205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14"/>
          <p:cNvSpPr txBox="1"/>
          <p:nvPr>
            <p:ph idx="1" type="subTitle"/>
          </p:nvPr>
        </p:nvSpPr>
        <p:spPr>
          <a:xfrm>
            <a:off x="222925" y="1846800"/>
            <a:ext cx="5042400" cy="244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5" name="Google Shape;9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2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32"/>
          <p:cNvSpPr txBox="1"/>
          <p:nvPr>
            <p:ph idx="1" type="body"/>
          </p:nvPr>
        </p:nvSpPr>
        <p:spPr>
          <a:xfrm>
            <a:off x="616400" y="209302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229" name="Google Shape;229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00" y="10254"/>
            <a:ext cx="9144004" cy="51229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3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33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236" name="Google Shape;236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00" y="10254"/>
            <a:ext cx="9144004" cy="51229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4"/>
          <p:cNvSpPr txBox="1"/>
          <p:nvPr>
            <p:ph type="title"/>
          </p:nvPr>
        </p:nvSpPr>
        <p:spPr>
          <a:xfrm>
            <a:off x="447050" y="5181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2" name="Google Shape;242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4" cy="5180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 txBox="1"/>
          <p:nvPr>
            <p:ph type="title"/>
          </p:nvPr>
        </p:nvSpPr>
        <p:spPr>
          <a:xfrm>
            <a:off x="311700" y="3892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15"/>
          <p:cNvSpPr txBox="1"/>
          <p:nvPr>
            <p:ph idx="1" type="body"/>
          </p:nvPr>
        </p:nvSpPr>
        <p:spPr>
          <a:xfrm>
            <a:off x="4412100" y="1329675"/>
            <a:ext cx="4731900" cy="386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ru">
                <a:solidFill>
                  <a:srgbClr val="000000"/>
                </a:solidFill>
              </a:rPr>
              <a:t> 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02" name="Google Shape;10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32725"/>
            <a:ext cx="9144001" cy="5176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6"/>
          <p:cNvSpPr txBox="1"/>
          <p:nvPr>
            <p:ph type="title"/>
          </p:nvPr>
        </p:nvSpPr>
        <p:spPr>
          <a:xfrm>
            <a:off x="50225" y="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16"/>
          <p:cNvSpPr txBox="1"/>
          <p:nvPr>
            <p:ph idx="1" type="body"/>
          </p:nvPr>
        </p:nvSpPr>
        <p:spPr>
          <a:xfrm>
            <a:off x="0" y="455000"/>
            <a:ext cx="18789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09" name="Google Shape;10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4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7"/>
          <p:cNvSpPr txBox="1"/>
          <p:nvPr>
            <p:ph type="title"/>
          </p:nvPr>
        </p:nvSpPr>
        <p:spPr>
          <a:xfrm>
            <a:off x="872775" y="3963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</p:txBody>
      </p:sp>
      <p:pic>
        <p:nvPicPr>
          <p:cNvPr id="115" name="Google Shape;11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4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8"/>
          <p:cNvSpPr txBox="1"/>
          <p:nvPr>
            <p:ph type="title"/>
          </p:nvPr>
        </p:nvSpPr>
        <p:spPr>
          <a:xfrm>
            <a:off x="729450" y="534175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18"/>
          <p:cNvSpPr txBox="1"/>
          <p:nvPr>
            <p:ph idx="1" type="body"/>
          </p:nvPr>
        </p:nvSpPr>
        <p:spPr>
          <a:xfrm>
            <a:off x="729450" y="2231325"/>
            <a:ext cx="7688700" cy="277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22" name="Google Shape;12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00" y="10254"/>
            <a:ext cx="9144004" cy="51229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9"/>
          <p:cNvSpPr txBox="1"/>
          <p:nvPr>
            <p:ph type="title"/>
          </p:nvPr>
        </p:nvSpPr>
        <p:spPr>
          <a:xfrm>
            <a:off x="352575" y="47775"/>
            <a:ext cx="8520600" cy="115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2200"/>
          </a:p>
        </p:txBody>
      </p:sp>
      <p:sp>
        <p:nvSpPr>
          <p:cNvPr id="128" name="Google Shape;128;p19"/>
          <p:cNvSpPr txBox="1"/>
          <p:nvPr>
            <p:ph idx="1" type="body"/>
          </p:nvPr>
        </p:nvSpPr>
        <p:spPr>
          <a:xfrm>
            <a:off x="248000" y="4220050"/>
            <a:ext cx="8520600" cy="79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129" name="Google Shape;12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4" cy="5122982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9"/>
          <p:cNvSpPr txBox="1"/>
          <p:nvPr/>
        </p:nvSpPr>
        <p:spPr>
          <a:xfrm>
            <a:off x="288625" y="4365850"/>
            <a:ext cx="8052000" cy="192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500"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https://drive.google.com/drive/folders/1uziJU5OHDtvFy-fyZms8dgqyOkflluYT?usp=sharing</a:t>
            </a:r>
            <a:endParaRPr b="1" sz="1500">
              <a:highlight>
                <a:schemeClr val="lt1"/>
              </a:highlight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0"/>
          <p:cNvSpPr txBox="1"/>
          <p:nvPr>
            <p:ph type="title"/>
          </p:nvPr>
        </p:nvSpPr>
        <p:spPr>
          <a:xfrm>
            <a:off x="255950" y="39825"/>
            <a:ext cx="8520600" cy="82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ru" sz="2200"/>
              <a:t>Интернет вещей</a:t>
            </a:r>
            <a:endParaRPr i="1" sz="2200"/>
          </a:p>
        </p:txBody>
      </p:sp>
      <p:sp>
        <p:nvSpPr>
          <p:cNvPr id="136" name="Google Shape;136;p20"/>
          <p:cNvSpPr txBox="1"/>
          <p:nvPr>
            <p:ph idx="1" type="body"/>
          </p:nvPr>
        </p:nvSpPr>
        <p:spPr>
          <a:xfrm>
            <a:off x="311700" y="820100"/>
            <a:ext cx="8520600" cy="374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137" name="Google Shape;13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0254"/>
            <a:ext cx="9144004" cy="5122995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20"/>
          <p:cNvSpPr txBox="1"/>
          <p:nvPr/>
        </p:nvSpPr>
        <p:spPr>
          <a:xfrm>
            <a:off x="311700" y="4751275"/>
            <a:ext cx="8464800" cy="26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300">
                <a:latin typeface="Lato"/>
                <a:ea typeface="Lato"/>
                <a:cs typeface="Lato"/>
                <a:sym typeface="Lato"/>
              </a:rPr>
              <a:t>https://drive.google.com/file/d/1WPSGoNdM0JCZCgeBjMIfNaRKbdIt1pK7/view?usp=sharing</a:t>
            </a:r>
            <a:endParaRPr b="1" sz="13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1"/>
          <p:cNvSpPr txBox="1"/>
          <p:nvPr>
            <p:ph type="title"/>
          </p:nvPr>
        </p:nvSpPr>
        <p:spPr>
          <a:xfrm>
            <a:off x="311700" y="70825"/>
            <a:ext cx="8520600" cy="74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2200"/>
          </a:p>
        </p:txBody>
      </p:sp>
      <p:sp>
        <p:nvSpPr>
          <p:cNvPr id="144" name="Google Shape;144;p21"/>
          <p:cNvSpPr txBox="1"/>
          <p:nvPr>
            <p:ph idx="1" type="body"/>
          </p:nvPr>
        </p:nvSpPr>
        <p:spPr>
          <a:xfrm>
            <a:off x="882425" y="81212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145" name="Google Shape;14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4" cy="5123011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1"/>
          <p:cNvSpPr txBox="1"/>
          <p:nvPr/>
        </p:nvSpPr>
        <p:spPr>
          <a:xfrm>
            <a:off x="503250" y="4810475"/>
            <a:ext cx="8067900" cy="28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100">
                <a:latin typeface="Georgia"/>
                <a:ea typeface="Georgia"/>
                <a:cs typeface="Georgia"/>
                <a:sym typeface="Georgia"/>
              </a:rPr>
              <a:t>https://drive.google.com/drive/folders/1iXrZwQpsxX-qMgFTIJeVV4Eu-J4thDBN?usp=sharing</a:t>
            </a:r>
            <a:endParaRPr b="1" sz="1100"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