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84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ЛДП в дистанционном режиме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ТЖС</c:v>
                </c:pt>
                <c:pt idx="1">
                  <c:v>СОП</c:v>
                </c:pt>
                <c:pt idx="2">
                  <c:v>ПДН</c:v>
                </c:pt>
                <c:pt idx="3">
                  <c:v>КДН</c:v>
                </c:pt>
                <c:pt idx="4">
                  <c:v>ОВЗ</c:v>
                </c:pt>
                <c:pt idx="5">
                  <c:v>Инвалидность</c:v>
                </c:pt>
                <c:pt idx="6">
                  <c:v>Из многодетных семей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328</c:v>
                </c:pt>
                <c:pt idx="1">
                  <c:v>43</c:v>
                </c:pt>
                <c:pt idx="2">
                  <c:v>7</c:v>
                </c:pt>
                <c:pt idx="3">
                  <c:v>2</c:v>
                </c:pt>
                <c:pt idx="4">
                  <c:v>34</c:v>
                </c:pt>
                <c:pt idx="5">
                  <c:v>17</c:v>
                </c:pt>
                <c:pt idx="6">
                  <c:v>535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916666666666669E-2"/>
          <c:y val="0.19010949803149613"/>
          <c:w val="0.85124146981627291"/>
          <c:h val="0.809890501968504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ЛДП</c:v>
                </c:pt>
              </c:strCache>
            </c:strRef>
          </c:tx>
          <c:dLbls>
            <c:dLbl>
              <c:idx val="3"/>
              <c:layout>
                <c:manualLayout>
                  <c:x val="1.4136825892761468E-2"/>
                  <c:y val="-5.0235599670074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ОУ</c:v>
                </c:pt>
                <c:pt idx="1">
                  <c:v>УДОД</c:v>
                </c:pt>
                <c:pt idx="2">
                  <c:v>ДШИ</c:v>
                </c:pt>
                <c:pt idx="3">
                  <c:v>РСШОР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73304710071999E-3"/>
          <c:y val="0.13232936304315249"/>
          <c:w val="0.63576756366286891"/>
          <c:h val="0.867670636956847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Направления</c:v>
                </c:pt>
              </c:strCache>
            </c:strRef>
          </c:tx>
          <c:dLbls>
            <c:txPr>
              <a:bodyPr/>
              <a:lstStyle/>
              <a:p>
                <a:pPr>
                  <a:defRPr sz="18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Военно-спортивное</c:v>
                </c:pt>
                <c:pt idx="1">
                  <c:v>Физкультурно-оздоровительное</c:v>
                </c:pt>
                <c:pt idx="2">
                  <c:v>Туристко-краеведческое</c:v>
                </c:pt>
                <c:pt idx="3">
                  <c:v>Техническое</c:v>
                </c:pt>
                <c:pt idx="4">
                  <c:v>Социально-психологическое</c:v>
                </c:pt>
                <c:pt idx="5">
                  <c:v>Естественно-научное</c:v>
                </c:pt>
                <c:pt idx="6">
                  <c:v>Семейная занятость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18</c:v>
                </c:pt>
                <c:pt idx="1">
                  <c:v>445</c:v>
                </c:pt>
                <c:pt idx="2">
                  <c:v>147</c:v>
                </c:pt>
                <c:pt idx="3">
                  <c:v>76</c:v>
                </c:pt>
                <c:pt idx="4">
                  <c:v>2166</c:v>
                </c:pt>
                <c:pt idx="5">
                  <c:v>349</c:v>
                </c:pt>
                <c:pt idx="6">
                  <c:v>2322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2D75-E8BA-41F4-9875-B7BCBA738841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53E6E-923C-4777-BA96-F728A61AB7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59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E174F4A-A8AF-4E51-B891-6D03B4F490C6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3AD40D-595D-46B9-AF54-58D3DD5556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15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5.pn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Relationship Id="rId9" Type="http://schemas.openxmlformats.org/officeDocument/2006/relationships/image" Target="../media/image1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848872" cy="15150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летней каникулярной занятости детей Намского улуса»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584776" cy="160020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Местникова Селена Михайловна,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отделом воспитания и дополнительного образования МО  «Намский улус»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age_53bcc7_3ccc5a600a3f42e2a10b5fd44d1e4e3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561112"/>
            <a:ext cx="2808312" cy="1096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IMG-20200716-WA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2592288" cy="2592288"/>
          </a:xfrm>
        </p:spPr>
      </p:pic>
      <p:pic>
        <p:nvPicPr>
          <p:cNvPr id="5" name="Рисунок 4" descr="IMG-20200716-WA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14642"/>
            <a:ext cx="2703814" cy="2703814"/>
          </a:xfrm>
          <a:prstGeom prst="rect">
            <a:avLst/>
          </a:prstGeom>
        </p:spPr>
      </p:pic>
      <p:pic>
        <p:nvPicPr>
          <p:cNvPr id="6" name="Рисунок 5" descr="IMG-20200716-WA0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66001" y="3574680"/>
            <a:ext cx="2583738" cy="2583738"/>
          </a:xfrm>
          <a:prstGeom prst="rect">
            <a:avLst/>
          </a:prstGeom>
        </p:spPr>
      </p:pic>
      <p:pic>
        <p:nvPicPr>
          <p:cNvPr id="7" name="Рисунок 6" descr="IMG-20200716-WA00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516781"/>
            <a:ext cx="2592288" cy="2592288"/>
          </a:xfrm>
          <a:prstGeom prst="rect">
            <a:avLst/>
          </a:prstGeom>
        </p:spPr>
      </p:pic>
      <p:pic>
        <p:nvPicPr>
          <p:cNvPr id="8" name="Рисунок 7" descr="IMG-20200716-WA00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3186568"/>
            <a:ext cx="1778259" cy="3165746"/>
          </a:xfrm>
          <a:prstGeom prst="rect">
            <a:avLst/>
          </a:prstGeom>
        </p:spPr>
      </p:pic>
      <p:pic>
        <p:nvPicPr>
          <p:cNvPr id="9" name="Рисунок 8" descr="IMG-20200716-WA004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9739" y="516781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9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17-WA00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683172"/>
            <a:ext cx="3071553" cy="2302625"/>
          </a:xfrm>
          <a:prstGeom prst="rect">
            <a:avLst/>
          </a:prstGeom>
        </p:spPr>
      </p:pic>
      <p:pic>
        <p:nvPicPr>
          <p:cNvPr id="5" name="Рисунок 4" descr="IMG-20200717-WA0037.jpg"/>
          <p:cNvPicPr>
            <a:picLocks noChangeAspect="1"/>
          </p:cNvPicPr>
          <p:nvPr/>
        </p:nvPicPr>
        <p:blipFill>
          <a:blip r:embed="rId3" cstate="print"/>
          <a:srcRect l="8081" t="16666" r="21212"/>
          <a:stretch>
            <a:fillRect/>
          </a:stretch>
        </p:blipFill>
        <p:spPr>
          <a:xfrm>
            <a:off x="6732240" y="3404620"/>
            <a:ext cx="1630085" cy="2561563"/>
          </a:xfrm>
          <a:prstGeom prst="rect">
            <a:avLst/>
          </a:prstGeom>
        </p:spPr>
      </p:pic>
      <p:pic>
        <p:nvPicPr>
          <p:cNvPr id="6" name="Рисунок 5" descr="IMG-20200717-WA00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612681"/>
            <a:ext cx="1785950" cy="2381267"/>
          </a:xfrm>
          <a:prstGeom prst="rect">
            <a:avLst/>
          </a:prstGeom>
        </p:spPr>
      </p:pic>
      <p:pic>
        <p:nvPicPr>
          <p:cNvPr id="7" name="Рисунок 6" descr="IMG-20200717-WA008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620688"/>
            <a:ext cx="2940887" cy="1651952"/>
          </a:xfrm>
          <a:prstGeom prst="rect">
            <a:avLst/>
          </a:prstGeom>
        </p:spPr>
      </p:pic>
      <p:pic>
        <p:nvPicPr>
          <p:cNvPr id="8" name="Рисунок 7" descr="IMG-20200717-WA006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2845558"/>
            <a:ext cx="2340468" cy="3120625"/>
          </a:xfrm>
          <a:prstGeom prst="rect">
            <a:avLst/>
          </a:prstGeom>
        </p:spPr>
      </p:pic>
      <p:pic>
        <p:nvPicPr>
          <p:cNvPr id="9" name="Рисунок 8" descr="IMG-20200717-WA0093.jpg"/>
          <p:cNvPicPr>
            <a:picLocks noChangeAspect="1"/>
          </p:cNvPicPr>
          <p:nvPr/>
        </p:nvPicPr>
        <p:blipFill>
          <a:blip r:embed="rId7"/>
          <a:srcRect t="26315" b="16668"/>
          <a:stretch>
            <a:fillRect/>
          </a:stretch>
        </p:blipFill>
        <p:spPr>
          <a:xfrm>
            <a:off x="611559" y="620688"/>
            <a:ext cx="205752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2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3936" y="-26083"/>
            <a:ext cx="8064896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 descr="IMG-20200718-WA00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9979" y="570882"/>
            <a:ext cx="2337520" cy="2639786"/>
          </a:xfrm>
          <a:prstGeom prst="rect">
            <a:avLst/>
          </a:prstGeom>
        </p:spPr>
      </p:pic>
      <p:pic>
        <p:nvPicPr>
          <p:cNvPr id="5" name="Рисунок 4" descr="IMG-20200718-WA0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982" y="356756"/>
            <a:ext cx="2149802" cy="2866401"/>
          </a:xfrm>
          <a:prstGeom prst="rect">
            <a:avLst/>
          </a:prstGeom>
        </p:spPr>
      </p:pic>
      <p:pic>
        <p:nvPicPr>
          <p:cNvPr id="6" name="Рисунок 5" descr="IMG-20200718-WA0029.jpg"/>
          <p:cNvPicPr>
            <a:picLocks noChangeAspect="1"/>
          </p:cNvPicPr>
          <p:nvPr/>
        </p:nvPicPr>
        <p:blipFill>
          <a:blip r:embed="rId4"/>
          <a:srcRect l="7765" t="9058" b="28831"/>
          <a:stretch>
            <a:fillRect/>
          </a:stretch>
        </p:blipFill>
        <p:spPr>
          <a:xfrm>
            <a:off x="477982" y="3509637"/>
            <a:ext cx="2149802" cy="2783258"/>
          </a:xfrm>
          <a:prstGeom prst="rect">
            <a:avLst/>
          </a:prstGeom>
        </p:spPr>
      </p:pic>
      <p:pic>
        <p:nvPicPr>
          <p:cNvPr id="7" name="Рисунок 6" descr="IMG-20200718-WA0027.jpg"/>
          <p:cNvPicPr>
            <a:picLocks noChangeAspect="1"/>
          </p:cNvPicPr>
          <p:nvPr/>
        </p:nvPicPr>
        <p:blipFill>
          <a:blip r:embed="rId5" cstate="print"/>
          <a:srcRect b="25273"/>
          <a:stretch>
            <a:fillRect/>
          </a:stretch>
        </p:blipFill>
        <p:spPr>
          <a:xfrm>
            <a:off x="3113228" y="3509636"/>
            <a:ext cx="2793414" cy="2783258"/>
          </a:xfrm>
          <a:prstGeom prst="rect">
            <a:avLst/>
          </a:prstGeom>
        </p:spPr>
      </p:pic>
      <p:pic>
        <p:nvPicPr>
          <p:cNvPr id="9" name="Рисунок 8" descr="IMG-20200718-WA0035.jpg"/>
          <p:cNvPicPr>
            <a:picLocks noChangeAspect="1"/>
          </p:cNvPicPr>
          <p:nvPr/>
        </p:nvPicPr>
        <p:blipFill>
          <a:blip r:embed="rId6" cstate="print"/>
          <a:srcRect b="21714"/>
          <a:stretch>
            <a:fillRect/>
          </a:stretch>
        </p:blipFill>
        <p:spPr>
          <a:xfrm>
            <a:off x="6505040" y="3483919"/>
            <a:ext cx="2027399" cy="2825552"/>
          </a:xfrm>
          <a:prstGeom prst="rect">
            <a:avLst/>
          </a:prstGeom>
        </p:spPr>
      </p:pic>
      <p:pic>
        <p:nvPicPr>
          <p:cNvPr id="10" name="Picture 2" descr="C:\Users\Ученик\Desktop\20200718_111259.jpg"/>
          <p:cNvPicPr>
            <a:picLocks noChangeAspect="1" noChangeArrowheads="1"/>
          </p:cNvPicPr>
          <p:nvPr/>
        </p:nvPicPr>
        <p:blipFill>
          <a:blip r:embed="rId7" cstate="print"/>
          <a:srcRect t="21951" b="8537"/>
          <a:stretch>
            <a:fillRect/>
          </a:stretch>
        </p:blipFill>
        <p:spPr bwMode="auto">
          <a:xfrm>
            <a:off x="3088983" y="1281842"/>
            <a:ext cx="2774802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389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IMG-20200719-WA008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904" y="3183075"/>
            <a:ext cx="2232248" cy="2976332"/>
          </a:xfrm>
          <a:prstGeom prst="rect">
            <a:avLst/>
          </a:prstGeom>
        </p:spPr>
      </p:pic>
      <p:pic>
        <p:nvPicPr>
          <p:cNvPr id="5" name="Рисунок 4" descr="IMG-20200719-WA0085.jpg"/>
          <p:cNvPicPr>
            <a:picLocks noChangeAspect="1"/>
          </p:cNvPicPr>
          <p:nvPr/>
        </p:nvPicPr>
        <p:blipFill>
          <a:blip r:embed="rId3"/>
          <a:srcRect t="22222"/>
          <a:stretch>
            <a:fillRect/>
          </a:stretch>
        </p:blipFill>
        <p:spPr>
          <a:xfrm>
            <a:off x="683568" y="3614144"/>
            <a:ext cx="2539230" cy="2633274"/>
          </a:xfrm>
          <a:prstGeom prst="rect">
            <a:avLst/>
          </a:prstGeom>
        </p:spPr>
      </p:pic>
      <p:pic>
        <p:nvPicPr>
          <p:cNvPr id="6" name="Рисунок 5" descr="IMG-20200719-WA00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0340" y="3585134"/>
            <a:ext cx="1942213" cy="2589617"/>
          </a:xfrm>
          <a:prstGeom prst="rect">
            <a:avLst/>
          </a:prstGeom>
        </p:spPr>
      </p:pic>
      <p:pic>
        <p:nvPicPr>
          <p:cNvPr id="7" name="Содержимое 6" descr="IMG-20200719-WA00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580" y="692696"/>
            <a:ext cx="2643206" cy="2633416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 l="22449" t="25730" r="9739"/>
          <a:stretch>
            <a:fillRect/>
          </a:stretch>
        </p:blipFill>
        <p:spPr bwMode="auto">
          <a:xfrm rot="5400000">
            <a:off x="6315471" y="904545"/>
            <a:ext cx="2372705" cy="194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IMG-20200719-WA008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5936" y="692696"/>
            <a:ext cx="1800200" cy="21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20-WA00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3284984"/>
            <a:ext cx="4264671" cy="3451225"/>
          </a:xfrm>
          <a:prstGeom prst="rect">
            <a:avLst/>
          </a:prstGeom>
        </p:spPr>
      </p:pic>
      <p:pic>
        <p:nvPicPr>
          <p:cNvPr id="5" name="Рисунок 4" descr="IMG-20200720-WA0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518078"/>
            <a:ext cx="1916642" cy="2555522"/>
          </a:xfrm>
          <a:prstGeom prst="rect">
            <a:avLst/>
          </a:prstGeom>
        </p:spPr>
      </p:pic>
      <p:pic>
        <p:nvPicPr>
          <p:cNvPr id="6" name="Рисунок 5" descr="IMG-20200720-WA00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0388" y="716146"/>
            <a:ext cx="1722047" cy="2357454"/>
          </a:xfrm>
          <a:prstGeom prst="rect">
            <a:avLst/>
          </a:prstGeom>
        </p:spPr>
      </p:pic>
      <p:pic>
        <p:nvPicPr>
          <p:cNvPr id="7" name="Рисунок 6" descr="IMG-20200720-WA00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610" y="3085268"/>
            <a:ext cx="3638778" cy="3601717"/>
          </a:xfrm>
          <a:prstGeom prst="rect">
            <a:avLst/>
          </a:prstGeom>
        </p:spPr>
      </p:pic>
      <p:pic>
        <p:nvPicPr>
          <p:cNvPr id="8" name="Рисунок 7" descr="IMG-20200720-WA0027.jpg"/>
          <p:cNvPicPr>
            <a:picLocks noChangeAspect="1"/>
          </p:cNvPicPr>
          <p:nvPr/>
        </p:nvPicPr>
        <p:blipFill>
          <a:blip r:embed="rId6"/>
          <a:srcRect l="3983" r="12154"/>
          <a:stretch>
            <a:fillRect/>
          </a:stretch>
        </p:blipFill>
        <p:spPr>
          <a:xfrm>
            <a:off x="755576" y="527245"/>
            <a:ext cx="2588754" cy="229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21-WA0044.jpg"/>
          <p:cNvPicPr>
            <a:picLocks noGrp="1" noChangeAspect="1"/>
          </p:cNvPicPr>
          <p:nvPr>
            <p:ph idx="1"/>
          </p:nvPr>
        </p:nvPicPr>
        <p:blipFill>
          <a:blip r:embed="rId2"/>
          <a:srcRect r="21815"/>
          <a:stretch>
            <a:fillRect/>
          </a:stretch>
        </p:blipFill>
        <p:spPr>
          <a:xfrm>
            <a:off x="3170541" y="1975729"/>
            <a:ext cx="2658742" cy="1700289"/>
          </a:xfrm>
          <a:prstGeom prst="rect">
            <a:avLst/>
          </a:prstGeom>
        </p:spPr>
      </p:pic>
      <p:pic>
        <p:nvPicPr>
          <p:cNvPr id="5" name="Рисунок 4" descr="IMG-20200721-WA0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4149080"/>
            <a:ext cx="3796664" cy="2135623"/>
          </a:xfrm>
          <a:prstGeom prst="rect">
            <a:avLst/>
          </a:prstGeom>
        </p:spPr>
      </p:pic>
      <p:pic>
        <p:nvPicPr>
          <p:cNvPr id="6" name="Рисунок 5" descr="IMG-20200721-WA00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5795" y="548680"/>
            <a:ext cx="2674962" cy="2006223"/>
          </a:xfrm>
          <a:prstGeom prst="rect">
            <a:avLst/>
          </a:prstGeom>
        </p:spPr>
      </p:pic>
      <p:pic>
        <p:nvPicPr>
          <p:cNvPr id="7" name="Рисунок 6" descr="IMG-20200721-WA00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68794" y="3140968"/>
            <a:ext cx="2355666" cy="3140888"/>
          </a:xfrm>
          <a:prstGeom prst="rect">
            <a:avLst/>
          </a:prstGeom>
        </p:spPr>
      </p:pic>
      <p:pic>
        <p:nvPicPr>
          <p:cNvPr id="8" name="Рисунок 7" descr="IMG-20200721-WA0051.jpg"/>
          <p:cNvPicPr>
            <a:picLocks noChangeAspect="1"/>
          </p:cNvPicPr>
          <p:nvPr/>
        </p:nvPicPr>
        <p:blipFill>
          <a:blip r:embed="rId6" cstate="print"/>
          <a:srcRect t="21198" b="11675"/>
          <a:stretch>
            <a:fillRect/>
          </a:stretch>
        </p:blipFill>
        <p:spPr>
          <a:xfrm>
            <a:off x="706088" y="908720"/>
            <a:ext cx="2232248" cy="235626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/>
          <a:srcRect l="24744" t="16797" r="59883" b="25586"/>
          <a:stretch>
            <a:fillRect/>
          </a:stretch>
        </p:blipFill>
        <p:spPr bwMode="auto">
          <a:xfrm>
            <a:off x="323528" y="3640190"/>
            <a:ext cx="1498684" cy="294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0036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22-WA0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3461908"/>
            <a:ext cx="3528392" cy="3133948"/>
          </a:xfrm>
          <a:prstGeom prst="rect">
            <a:avLst/>
          </a:prstGeom>
        </p:spPr>
      </p:pic>
      <p:pic>
        <p:nvPicPr>
          <p:cNvPr id="5" name="Рисунок 4" descr="IMG-20200722-WA0081.jpg"/>
          <p:cNvPicPr>
            <a:picLocks noChangeAspect="1"/>
          </p:cNvPicPr>
          <p:nvPr/>
        </p:nvPicPr>
        <p:blipFill>
          <a:blip r:embed="rId3"/>
          <a:srcRect l="31815" r="34249"/>
          <a:stretch>
            <a:fillRect/>
          </a:stretch>
        </p:blipFill>
        <p:spPr>
          <a:xfrm>
            <a:off x="6732240" y="611485"/>
            <a:ext cx="1720211" cy="3801751"/>
          </a:xfrm>
          <a:prstGeom prst="rect">
            <a:avLst/>
          </a:prstGeom>
        </p:spPr>
      </p:pic>
      <p:pic>
        <p:nvPicPr>
          <p:cNvPr id="6" name="Рисунок 5" descr="IMG-20200722-WA00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550570"/>
            <a:ext cx="1872208" cy="2683568"/>
          </a:xfrm>
          <a:prstGeom prst="rect">
            <a:avLst/>
          </a:prstGeom>
        </p:spPr>
      </p:pic>
      <p:pic>
        <p:nvPicPr>
          <p:cNvPr id="7" name="Рисунок 6" descr="IMG-20200722-WA00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3944" y="550570"/>
            <a:ext cx="1968344" cy="1968344"/>
          </a:xfrm>
          <a:prstGeom prst="rect">
            <a:avLst/>
          </a:prstGeom>
        </p:spPr>
      </p:pic>
      <p:pic>
        <p:nvPicPr>
          <p:cNvPr id="8" name="Рисунок 7" descr="IMG-20200722-WA009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1339380" y="2518914"/>
            <a:ext cx="2190352" cy="1642765"/>
          </a:xfrm>
          <a:prstGeom prst="rect">
            <a:avLst/>
          </a:prstGeom>
        </p:spPr>
      </p:pic>
      <p:pic>
        <p:nvPicPr>
          <p:cNvPr id="9" name="Рисунок 8" descr="IMG-20200722-WA0096.jpg"/>
          <p:cNvPicPr>
            <a:picLocks noChangeAspect="1"/>
          </p:cNvPicPr>
          <p:nvPr/>
        </p:nvPicPr>
        <p:blipFill>
          <a:blip r:embed="rId7" cstate="print"/>
          <a:srcRect l="4902" r="24021" b="14218"/>
          <a:stretch>
            <a:fillRect/>
          </a:stretch>
        </p:blipFill>
        <p:spPr>
          <a:xfrm>
            <a:off x="1564212" y="4182454"/>
            <a:ext cx="1999676" cy="241340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/>
          <a:srcRect l="24744" t="16797" r="59883" b="25586"/>
          <a:stretch>
            <a:fillRect/>
          </a:stretch>
        </p:blipFill>
        <p:spPr bwMode="auto">
          <a:xfrm>
            <a:off x="303619" y="3797294"/>
            <a:ext cx="1152127" cy="27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143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047" t="29873" r="50586" b="28711"/>
          <a:stretch>
            <a:fillRect/>
          </a:stretch>
        </p:blipFill>
        <p:spPr bwMode="auto">
          <a:xfrm>
            <a:off x="1115616" y="188640"/>
            <a:ext cx="6480720" cy="626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46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373" t="20508" r="41252" b="6250"/>
          <a:stretch>
            <a:fillRect/>
          </a:stretch>
        </p:blipFill>
        <p:spPr bwMode="auto">
          <a:xfrm>
            <a:off x="467544" y="476672"/>
            <a:ext cx="2351544" cy="223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 l="24744" t="20703" r="50549" b="21679"/>
          <a:stretch>
            <a:fillRect/>
          </a:stretch>
        </p:blipFill>
        <p:spPr bwMode="auto">
          <a:xfrm>
            <a:off x="6804248" y="460699"/>
            <a:ext cx="1863848" cy="244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 l="24744" t="21679" r="50549" b="20703"/>
          <a:stretch>
            <a:fillRect/>
          </a:stretch>
        </p:blipFill>
        <p:spPr bwMode="auto">
          <a:xfrm>
            <a:off x="467544" y="2920384"/>
            <a:ext cx="245189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/>
          <a:srcRect l="25293" t="20703" r="50549" b="21679"/>
          <a:stretch>
            <a:fillRect/>
          </a:stretch>
        </p:blipFill>
        <p:spPr bwMode="auto">
          <a:xfrm>
            <a:off x="3131840" y="2913161"/>
            <a:ext cx="2592287" cy="322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/>
          <a:srcRect l="25293" t="21679" r="50549" b="21679"/>
          <a:stretch>
            <a:fillRect/>
          </a:stretch>
        </p:blipFill>
        <p:spPr bwMode="auto">
          <a:xfrm>
            <a:off x="6015978" y="2992107"/>
            <a:ext cx="2329924" cy="307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/>
          <a:srcRect l="24744" t="21679" r="51098" b="22656"/>
          <a:stretch>
            <a:fillRect/>
          </a:stretch>
        </p:blipFill>
        <p:spPr bwMode="auto">
          <a:xfrm>
            <a:off x="3060141" y="460699"/>
            <a:ext cx="1655305" cy="2144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/>
          <a:srcRect l="21449" t="20703" r="46706" b="8008"/>
          <a:stretch>
            <a:fillRect/>
          </a:stretch>
        </p:blipFill>
        <p:spPr bwMode="auto">
          <a:xfrm>
            <a:off x="4872254" y="460699"/>
            <a:ext cx="1703747" cy="2144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450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925" r="4052"/>
          <a:stretch>
            <a:fillRect/>
          </a:stretch>
        </p:blipFill>
        <p:spPr bwMode="auto">
          <a:xfrm>
            <a:off x="467544" y="476672"/>
            <a:ext cx="806489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95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Оперативного штаба МО «Намский улус» №46 от 07.07.20 г.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и.о.Главы МО «Намский улус» А.И. Павлова №911-р «Об утверждении дистанционной формы летней занятости детей МО «Намский улус» от 13.07.2020 г.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МКУ «УО»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дистанционной формы работы летней занятости  МО «Намский улус» №01-08/ от 13.07.2020 г. в Приложении, которого были даны Примерные правила работы летних детских площадок в дистанционном режиме </a:t>
            </a:r>
            <a:r>
              <a:rPr lang="sah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“Намский улус”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120090" cy="563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Нормативные акты </a:t>
            </a:r>
            <a:endParaRPr lang="ru-RU" dirty="0"/>
          </a:p>
        </p:txBody>
      </p:sp>
      <p:pic>
        <p:nvPicPr>
          <p:cNvPr id="4" name="Рисунок 3" descr="online-lear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733256"/>
            <a:ext cx="1404820" cy="983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 летней площадки «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Өргөлөөх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эколого- краеведческим направлением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41141"/>
            <a:ext cx="4401917" cy="330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2123C74-3A67-4628-9456-D43DC5FBC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34" y="1312129"/>
            <a:ext cx="2495183" cy="1869706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="" xmlns:a16="http://schemas.microsoft.com/office/drawing/2014/main" id="{9AE7A98B-F746-44E8-93F6-4531475CF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12129"/>
            <a:ext cx="2550766" cy="1913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72A403-9721-4CF4-9966-09D91A5AA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517" y="3434353"/>
            <a:ext cx="2174800" cy="28997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D256581-C498-48E4-98AA-4ED0A03FCE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4" t="14461" r="7127" b="10464"/>
          <a:stretch/>
        </p:blipFill>
        <p:spPr>
          <a:xfrm>
            <a:off x="3347864" y="1312129"/>
            <a:ext cx="2303552" cy="164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8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135680CF-7A24-4F6C-AB56-6AE93BEF6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49" y="2780928"/>
            <a:ext cx="2588418" cy="3451225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50B1F817-2F4E-4985-886A-7FE8416BB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8" y="2780928"/>
            <a:ext cx="2444314" cy="32590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53EAAB5-6385-4FBD-B8F9-334CD3D08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80928"/>
            <a:ext cx="2396264" cy="3195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CFE0904-A516-4BBC-9370-A27D46E8A3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02177"/>
            <a:ext cx="2880320" cy="21130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999F3A6-540A-4617-A63B-500BA08F2F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6" r="3451" b="25720"/>
          <a:stretch/>
        </p:blipFill>
        <p:spPr>
          <a:xfrm>
            <a:off x="611560" y="302177"/>
            <a:ext cx="2057750" cy="21435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357D714-4B52-4D2A-92C8-83B35AC507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" t="10636" r="12297" b="5996"/>
          <a:stretch/>
        </p:blipFill>
        <p:spPr>
          <a:xfrm>
            <a:off x="6675117" y="302177"/>
            <a:ext cx="1502398" cy="207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3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5DB151C3-952F-4A36-A029-5CF387B22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70331"/>
            <a:ext cx="2875662" cy="28756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5D4433B-33B7-4D75-ABFC-217E7189C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80349"/>
            <a:ext cx="3190372" cy="31903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36A5B53-1072-406C-937F-6F4BE9245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782" y="402522"/>
            <a:ext cx="2685174" cy="2685174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FA9452E7-4C2A-4CFB-882F-C872DA509B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46" y="428747"/>
            <a:ext cx="2536875" cy="2536875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/>
          <a:srcRect l="24744" t="16797" r="59883" b="25586"/>
          <a:stretch>
            <a:fillRect/>
          </a:stretch>
        </p:blipFill>
        <p:spPr bwMode="auto">
          <a:xfrm>
            <a:off x="303619" y="3797294"/>
            <a:ext cx="1152127" cy="27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77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68AE4A49-2E80-4AA3-9BB2-51A601819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" b="3561"/>
          <a:stretch/>
        </p:blipFill>
        <p:spPr>
          <a:xfrm>
            <a:off x="473903" y="2780928"/>
            <a:ext cx="4296111" cy="3451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2147117-E320-4D5F-8640-4CCC2FCC6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1"/>
            <a:ext cx="2787809" cy="2090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28FD365-23E7-4937-8217-91344354E4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63808"/>
            <a:ext cx="2878562" cy="1916582"/>
          </a:xfrm>
          <a:prstGeom prst="rect">
            <a:avLst/>
          </a:prstGeom>
        </p:spPr>
      </p:pic>
      <p:pic>
        <p:nvPicPr>
          <p:cNvPr id="7" name="Объект 8">
            <a:extLst>
              <a:ext uri="{FF2B5EF4-FFF2-40B4-BE49-F238E27FC236}">
                <a16:creationId xmlns="" xmlns:a16="http://schemas.microsoft.com/office/drawing/2014/main" id="{D2D49974-788F-4384-95E9-B6E7D8176B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54" y="3140968"/>
            <a:ext cx="3783255" cy="28374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8651BB0-3B25-4B2D-BBBF-05BD43FBFC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 r="13780" b="6434"/>
          <a:stretch/>
        </p:blipFill>
        <p:spPr>
          <a:xfrm rot="16200000">
            <a:off x="3640333" y="658604"/>
            <a:ext cx="1644061" cy="22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6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3D207BE-DDF0-437F-B83E-229951785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1008"/>
            <a:ext cx="2130884" cy="2841179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12BB4EA5-55AF-4EF1-B9EE-C6441F24A8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834642"/>
            <a:ext cx="2683065" cy="35774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D5C30A1-16F0-42AD-978F-4EA8385273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2315"/>
            <a:ext cx="1663121" cy="29566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C9120E-E300-482C-AA23-569BA0EF21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t="4409" r="5116"/>
          <a:stretch/>
        </p:blipFill>
        <p:spPr>
          <a:xfrm rot="5400000">
            <a:off x="2886249" y="-145939"/>
            <a:ext cx="2461882" cy="3535872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="" xmlns:a16="http://schemas.microsoft.com/office/drawing/2014/main" id="{5CD4159D-5889-4B1B-BB9F-C11909DA4F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28" y="4365104"/>
            <a:ext cx="2646056" cy="1984542"/>
          </a:xfrm>
          <a:prstGeom prst="rect">
            <a:avLst/>
          </a:prstGeom>
        </p:spPr>
      </p:pic>
      <p:pic>
        <p:nvPicPr>
          <p:cNvPr id="11" name="Объект 4">
            <a:extLst>
              <a:ext uri="{FF2B5EF4-FFF2-40B4-BE49-F238E27FC236}">
                <a16:creationId xmlns="" xmlns:a16="http://schemas.microsoft.com/office/drawing/2014/main" id="{8E2D0CF5-4FD3-4C9B-A9A2-397924524F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014" y="1988840"/>
            <a:ext cx="2760284" cy="2070213"/>
          </a:xfrm>
          <a:prstGeom prst="rect">
            <a:avLst/>
          </a:prstGeom>
        </p:spPr>
      </p:pic>
      <p:pic>
        <p:nvPicPr>
          <p:cNvPr id="12" name="Объект 4">
            <a:extLst>
              <a:ext uri="{FF2B5EF4-FFF2-40B4-BE49-F238E27FC236}">
                <a16:creationId xmlns="" xmlns:a16="http://schemas.microsoft.com/office/drawing/2014/main" id="{B51A275A-7AAB-4A72-B531-F00E146581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540" y="424580"/>
            <a:ext cx="2145231" cy="16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8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="" xmlns:a16="http://schemas.microsoft.com/office/drawing/2014/main" id="{748C4BEB-D8C9-4ECD-8DDC-41EAFB187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015" y="382495"/>
            <a:ext cx="2171129" cy="28948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CF92351-F5C8-40DA-BB7C-0C07E9640C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913" y="3925859"/>
            <a:ext cx="1933176" cy="25775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A2F41C8-8419-4305-A351-509B91966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7" y="3114299"/>
            <a:ext cx="2941439" cy="34290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30" y="3114299"/>
            <a:ext cx="2611776" cy="348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07" y="353898"/>
            <a:ext cx="2070301" cy="27604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225" y="435785"/>
            <a:ext cx="1812864" cy="241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1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15-WA00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950" b="7336"/>
          <a:stretch>
            <a:fillRect/>
          </a:stretch>
        </p:blipFill>
        <p:spPr>
          <a:xfrm>
            <a:off x="3995936" y="533376"/>
            <a:ext cx="1958809" cy="3451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-20200714-WA0050.jpg"/>
          <p:cNvPicPr>
            <a:picLocks noChangeAspect="1"/>
          </p:cNvPicPr>
          <p:nvPr/>
        </p:nvPicPr>
        <p:blipFill>
          <a:blip r:embed="rId3" cstate="print"/>
          <a:srcRect t="31175" r="24662"/>
          <a:stretch>
            <a:fillRect/>
          </a:stretch>
        </p:blipFill>
        <p:spPr>
          <a:xfrm>
            <a:off x="3707904" y="4437112"/>
            <a:ext cx="2664296" cy="1825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IMG-20200715-WA0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717033"/>
            <a:ext cx="2085694" cy="27809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 descr="IMG-20200714-WA0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3148119"/>
            <a:ext cx="2520280" cy="3360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-20200715-WA00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533376"/>
            <a:ext cx="2160240" cy="2215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IMG-20200714-WA0052.jpg"/>
          <p:cNvPicPr>
            <a:picLocks noChangeAspect="1"/>
          </p:cNvPicPr>
          <p:nvPr/>
        </p:nvPicPr>
        <p:blipFill>
          <a:blip r:embed="rId7" cstate="print"/>
          <a:srcRect l="24041" t="40514" r="9845"/>
          <a:stretch>
            <a:fillRect/>
          </a:stretch>
        </p:blipFill>
        <p:spPr>
          <a:xfrm>
            <a:off x="6444208" y="533376"/>
            <a:ext cx="1944216" cy="3114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8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23-WA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566432"/>
            <a:ext cx="1292050" cy="3451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-20200723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117250"/>
            <a:ext cx="1707654" cy="227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200723-WA00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1678" y="548680"/>
            <a:ext cx="2617389" cy="4653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200723-WA00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329100"/>
            <a:ext cx="1545636" cy="2060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-20200723-WA00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476672"/>
            <a:ext cx="1872208" cy="3132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364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764704"/>
            <a:ext cx="7408333" cy="825541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Bad Script" panose="02000000000000000000" pitchFamily="2" charset="0"/>
              </a:rPr>
              <a:t>Летняя детская площадка «</a:t>
            </a:r>
            <a:r>
              <a:rPr lang="ru-RU" b="1" dirty="0" err="1">
                <a:solidFill>
                  <a:schemeClr val="bg1"/>
                </a:solidFill>
                <a:latin typeface="Bad Script" panose="02000000000000000000" pitchFamily="2" charset="0"/>
              </a:rPr>
              <a:t>Сайдыс</a:t>
            </a:r>
            <a:r>
              <a:rPr lang="ru-RU" b="1" dirty="0">
                <a:solidFill>
                  <a:schemeClr val="bg1"/>
                </a:solidFill>
                <a:latin typeface="Bad Script" panose="02000000000000000000" pitchFamily="2" charset="0"/>
              </a:rPr>
              <a:t>»</a:t>
            </a:r>
            <a:br>
              <a:rPr lang="ru-RU" b="1" dirty="0">
                <a:solidFill>
                  <a:schemeClr val="bg1"/>
                </a:solidFill>
                <a:latin typeface="Bad Script" panose="02000000000000000000" pitchFamily="2" charset="0"/>
              </a:rPr>
            </a:br>
            <a:r>
              <a:rPr lang="ru-RU" b="1" dirty="0">
                <a:solidFill>
                  <a:schemeClr val="bg1"/>
                </a:solidFill>
                <a:latin typeface="Bad Script" panose="02000000000000000000" pitchFamily="2" charset="0"/>
              </a:rPr>
              <a:t>на базе МБУ ДО детского центра «Туелбэ»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034696"/>
            <a:ext cx="8229600" cy="6103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34267"/>
            <a:ext cx="6426104" cy="4271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24744" t="16797" r="59883" b="25586"/>
          <a:stretch>
            <a:fillRect/>
          </a:stretch>
        </p:blipFill>
        <p:spPr bwMode="auto">
          <a:xfrm>
            <a:off x="284659" y="2570879"/>
            <a:ext cx="1152127" cy="27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7006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35218"/>
            <a:ext cx="2442368" cy="3256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2996952"/>
            <a:ext cx="2304257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17" y="548680"/>
            <a:ext cx="1872208" cy="2267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751" y="548680"/>
            <a:ext cx="2954446" cy="2232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31250"/>
            <a:ext cx="2473816" cy="2114037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/>
          <a:srcRect l="24744" t="16797" r="59883" b="25586"/>
          <a:stretch>
            <a:fillRect/>
          </a:stretch>
        </p:blipFill>
        <p:spPr bwMode="auto">
          <a:xfrm>
            <a:off x="257160" y="3264183"/>
            <a:ext cx="1152127" cy="27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72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191528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ru-RU" dirty="0" smtClean="0"/>
              <a:t> количество детей 1010 человек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2588418" cy="3451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05064"/>
            <a:ext cx="1872208" cy="22973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48680"/>
            <a:ext cx="2053136" cy="28359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06747"/>
            <a:ext cx="2376264" cy="31683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45024"/>
            <a:ext cx="2088232" cy="2784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53540"/>
            <a:ext cx="1574959" cy="208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0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4325" y="3573016"/>
            <a:ext cx="3696963" cy="27252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5696" r="14694"/>
          <a:stretch/>
        </p:blipFill>
        <p:spPr>
          <a:xfrm>
            <a:off x="6804248" y="548680"/>
            <a:ext cx="1927282" cy="2945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2016224" cy="219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91" y="3489121"/>
            <a:ext cx="2353101" cy="22659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707108"/>
            <a:ext cx="3409448" cy="21694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1" t="8482" r="12752" b="10714"/>
          <a:stretch/>
        </p:blipFill>
        <p:spPr>
          <a:xfrm>
            <a:off x="6804074" y="4005064"/>
            <a:ext cx="2087128" cy="23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764704"/>
            <a:ext cx="2592288" cy="17142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365104"/>
            <a:ext cx="3024336" cy="21851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9" b="15313"/>
          <a:stretch/>
        </p:blipFill>
        <p:spPr>
          <a:xfrm>
            <a:off x="3347864" y="720830"/>
            <a:ext cx="2665219" cy="2521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288" y="3956943"/>
            <a:ext cx="2323238" cy="2593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20830"/>
            <a:ext cx="2338300" cy="18411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1676" y="3444192"/>
            <a:ext cx="1674373" cy="298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87" y="2644427"/>
            <a:ext cx="1803266" cy="15995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500" r="2117" b="13750"/>
          <a:stretch/>
        </p:blipFill>
        <p:spPr>
          <a:xfrm>
            <a:off x="7164288" y="2560676"/>
            <a:ext cx="1272452" cy="13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3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62880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Спасибо за внимание!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72067" y="4365103"/>
            <a:ext cx="6652261" cy="17610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05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21 ЛДП, из них: 2 – УДОД, 1 – ДШИ, 1 – РСШОР, 17 – ОУ.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34404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Всего ЛДП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99051811"/>
              </p:ext>
            </p:extLst>
          </p:nvPr>
        </p:nvGraphicFramePr>
        <p:xfrm>
          <a:off x="1524000" y="2571744"/>
          <a:ext cx="6905652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513797"/>
              </p:ext>
            </p:extLst>
          </p:nvPr>
        </p:nvGraphicFramePr>
        <p:xfrm>
          <a:off x="871538" y="620688"/>
          <a:ext cx="7660902" cy="550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312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работников         34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                   1010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сухой паек                         1 337 000,00  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                                         481 430,78  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                                       1 818 430,78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405842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Финансовый расчет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1586" y="548680"/>
            <a:ext cx="7931224" cy="100244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Хэндмейджеры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Местникова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Фекла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Коммунаровна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</a:t>
            </a: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IMG-20200713-WA0060.jpg"/>
          <p:cNvPicPr>
            <a:picLocks noGrp="1" noChangeAspect="1"/>
          </p:cNvPicPr>
          <p:nvPr>
            <p:ph idx="1"/>
          </p:nvPr>
        </p:nvPicPr>
        <p:blipFill>
          <a:blip r:embed="rId2"/>
          <a:srcRect b="18924"/>
          <a:stretch>
            <a:fillRect/>
          </a:stretch>
        </p:blipFill>
        <p:spPr>
          <a:xfrm>
            <a:off x="425401" y="2060848"/>
            <a:ext cx="1698327" cy="2913187"/>
          </a:xfrm>
          <a:prstGeom prst="rect">
            <a:avLst/>
          </a:prstGeom>
        </p:spPr>
      </p:pic>
      <p:pic>
        <p:nvPicPr>
          <p:cNvPr id="6" name="Рисунок 5" descr="IMG-20200713-WA0059.jpg"/>
          <p:cNvPicPr>
            <a:picLocks noChangeAspect="1"/>
          </p:cNvPicPr>
          <p:nvPr/>
        </p:nvPicPr>
        <p:blipFill>
          <a:blip r:embed="rId3"/>
          <a:srcRect t="30028" b="9915"/>
          <a:stretch>
            <a:fillRect/>
          </a:stretch>
        </p:blipFill>
        <p:spPr>
          <a:xfrm>
            <a:off x="4153845" y="2181802"/>
            <a:ext cx="1944215" cy="2500330"/>
          </a:xfrm>
          <a:prstGeom prst="rect">
            <a:avLst/>
          </a:prstGeom>
        </p:spPr>
      </p:pic>
      <p:pic>
        <p:nvPicPr>
          <p:cNvPr id="7" name="Рисунок 6" descr="IMG-20200713-WA00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4215" y="3428851"/>
            <a:ext cx="2001053" cy="2668070"/>
          </a:xfrm>
          <a:prstGeom prst="rect">
            <a:avLst/>
          </a:prstGeom>
        </p:spPr>
      </p:pic>
      <p:pic>
        <p:nvPicPr>
          <p:cNvPr id="8" name="Рисунок 7" descr="IMG-20200713-WA0073.jpg"/>
          <p:cNvPicPr>
            <a:picLocks noChangeAspect="1"/>
          </p:cNvPicPr>
          <p:nvPr/>
        </p:nvPicPr>
        <p:blipFill>
          <a:blip r:embed="rId5"/>
          <a:srcRect t="9008" b="15921"/>
          <a:stretch>
            <a:fillRect/>
          </a:stretch>
        </p:blipFill>
        <p:spPr>
          <a:xfrm>
            <a:off x="2123728" y="3431967"/>
            <a:ext cx="1778598" cy="2736304"/>
          </a:xfrm>
          <a:prstGeom prst="rect">
            <a:avLst/>
          </a:prstGeom>
        </p:spPr>
      </p:pic>
      <p:pic>
        <p:nvPicPr>
          <p:cNvPr id="9" name="Рисунок 8" descr="unnam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1923297"/>
            <a:ext cx="1500198" cy="15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14-WA0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3543" y="3195884"/>
            <a:ext cx="1777473" cy="3168538"/>
          </a:xfrm>
          <a:prstGeom prst="rect">
            <a:avLst/>
          </a:prstGeom>
        </p:spPr>
      </p:pic>
      <p:pic>
        <p:nvPicPr>
          <p:cNvPr id="5" name="Рисунок 4" descr="IMG-20200714-WA00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412776"/>
            <a:ext cx="2143140" cy="2143140"/>
          </a:xfrm>
          <a:prstGeom prst="rect">
            <a:avLst/>
          </a:prstGeom>
        </p:spPr>
      </p:pic>
      <p:pic>
        <p:nvPicPr>
          <p:cNvPr id="6" name="Рисунок 5" descr="IMG-20200714-WA0047.jpg"/>
          <p:cNvPicPr>
            <a:picLocks noChangeAspect="1"/>
          </p:cNvPicPr>
          <p:nvPr/>
        </p:nvPicPr>
        <p:blipFill>
          <a:blip r:embed="rId4"/>
          <a:srcRect b="30275"/>
          <a:stretch>
            <a:fillRect/>
          </a:stretch>
        </p:blipFill>
        <p:spPr>
          <a:xfrm>
            <a:off x="5987102" y="3619231"/>
            <a:ext cx="2331344" cy="2889817"/>
          </a:xfrm>
          <a:prstGeom prst="rect">
            <a:avLst/>
          </a:prstGeom>
        </p:spPr>
      </p:pic>
      <p:pic>
        <p:nvPicPr>
          <p:cNvPr id="7" name="Рисунок 6" descr="IMG-20200714-WA0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1221989"/>
            <a:ext cx="2173223" cy="2173223"/>
          </a:xfrm>
          <a:prstGeom prst="rect">
            <a:avLst/>
          </a:prstGeom>
        </p:spPr>
      </p:pic>
      <p:pic>
        <p:nvPicPr>
          <p:cNvPr id="8" name="Рисунок 7" descr="IMG-20200714-WA00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4970" y="3832544"/>
            <a:ext cx="1922027" cy="2562703"/>
          </a:xfrm>
          <a:prstGeom prst="rect">
            <a:avLst/>
          </a:prstGeom>
        </p:spPr>
      </p:pic>
      <p:pic>
        <p:nvPicPr>
          <p:cNvPr id="9" name="Рисунок 8" descr="IMG-20200714-WA00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1772816"/>
            <a:ext cx="2205160" cy="1071570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/>
          <a:srcRect l="24744" t="16797" r="59883" b="25586"/>
          <a:stretch>
            <a:fillRect/>
          </a:stretch>
        </p:blipFill>
        <p:spPr bwMode="auto">
          <a:xfrm>
            <a:off x="323528" y="3640190"/>
            <a:ext cx="1498684" cy="294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3539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IMG-20200715-WA00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7513" y="3577920"/>
            <a:ext cx="2160240" cy="2885989"/>
          </a:xfrm>
          <a:prstGeom prst="rect">
            <a:avLst/>
          </a:prstGeom>
        </p:spPr>
      </p:pic>
      <p:pic>
        <p:nvPicPr>
          <p:cNvPr id="5" name="Рисунок 4" descr="IMG-20200715-WA00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2205" y="3506782"/>
            <a:ext cx="2931943" cy="2931943"/>
          </a:xfrm>
          <a:prstGeom prst="rect">
            <a:avLst/>
          </a:prstGeom>
        </p:spPr>
      </p:pic>
      <p:pic>
        <p:nvPicPr>
          <p:cNvPr id="6" name="Рисунок 5" descr="IMG-20200715-WA002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3506782"/>
            <a:ext cx="2069030" cy="2758708"/>
          </a:xfrm>
          <a:prstGeom prst="rect">
            <a:avLst/>
          </a:prstGeom>
        </p:spPr>
      </p:pic>
      <p:pic>
        <p:nvPicPr>
          <p:cNvPr id="8" name="Рисунок 7" descr="IMG-20200716-WA00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94148" y="620688"/>
            <a:ext cx="2582616" cy="2582616"/>
          </a:xfrm>
          <a:prstGeom prst="rect">
            <a:avLst/>
          </a:prstGeom>
        </p:spPr>
      </p:pic>
      <p:pic>
        <p:nvPicPr>
          <p:cNvPr id="9" name="Рисунок 8" descr="IMG-20200715-WA00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1489" y="637754"/>
            <a:ext cx="2592288" cy="2592288"/>
          </a:xfrm>
          <a:prstGeom prst="rect">
            <a:avLst/>
          </a:prstGeom>
        </p:spPr>
      </p:pic>
      <p:pic>
        <p:nvPicPr>
          <p:cNvPr id="10" name="Рисунок 9" descr="IMG-20200716-WA00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20064" y="542105"/>
            <a:ext cx="2016224" cy="268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6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198</TotalTime>
  <Words>181</Words>
  <Application>Microsoft Office PowerPoint</Application>
  <PresentationFormat>Экран (4:3)</PresentationFormat>
  <Paragraphs>24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Волна</vt:lpstr>
      <vt:lpstr>«Организация летней каникулярной занятости детей Намского улуса»</vt:lpstr>
      <vt:lpstr>Нормативные акты </vt:lpstr>
      <vt:lpstr>Общее количество детей 1010 человек</vt:lpstr>
      <vt:lpstr>Всего ЛДП</vt:lpstr>
      <vt:lpstr>Презентация PowerPoint</vt:lpstr>
      <vt:lpstr>Финансовый расчет </vt:lpstr>
      <vt:lpstr>Отряд «Хэндмейджеры»  Руководитель: Местникова Фекла Коммунаровна Направление: художественно-эстетическое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Образовательные модули летней площадки «Өргөлөөх»  с эколого- краеведческим направлением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внимание!!</vt:lpstr>
    </vt:vector>
  </TitlesOfParts>
  <Company>МКУ "УО МО "Намский улус" РС(Я)"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летних детских площадок в дистанционном режиме в Намском улусе</dc:title>
  <dc:creator>Сахаяна</dc:creator>
  <cp:lastModifiedBy>user_2</cp:lastModifiedBy>
  <cp:revision>27</cp:revision>
  <dcterms:created xsi:type="dcterms:W3CDTF">2020-07-29T23:54:26Z</dcterms:created>
  <dcterms:modified xsi:type="dcterms:W3CDTF">2020-08-25T09:11:44Z</dcterms:modified>
</cp:coreProperties>
</file>