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81" r:id="rId3"/>
    <p:sldId id="282" r:id="rId4"/>
    <p:sldId id="280" r:id="rId5"/>
    <p:sldId id="284" r:id="rId6"/>
    <p:sldId id="285" r:id="rId7"/>
    <p:sldId id="258" r:id="rId8"/>
    <p:sldId id="259" r:id="rId9"/>
    <p:sldId id="265" r:id="rId10"/>
    <p:sldId id="264" r:id="rId11"/>
    <p:sldId id="266" r:id="rId12"/>
    <p:sldId id="267" r:id="rId13"/>
    <p:sldId id="268" r:id="rId14"/>
    <p:sldId id="274" r:id="rId15"/>
    <p:sldId id="272" r:id="rId16"/>
    <p:sldId id="286" r:id="rId17"/>
    <p:sldId id="273" r:id="rId18"/>
    <p:sldId id="289" r:id="rId19"/>
    <p:sldId id="279" r:id="rId20"/>
    <p:sldId id="257" r:id="rId21"/>
    <p:sldId id="263" r:id="rId22"/>
    <p:sldId id="287" r:id="rId23"/>
    <p:sldId id="288" r:id="rId24"/>
    <p:sldId id="278" r:id="rId25"/>
    <p:sldId id="262" r:id="rId26"/>
    <p:sldId id="277" r:id="rId27"/>
    <p:sldId id="283" r:id="rId28"/>
    <p:sldId id="260" r:id="rId29"/>
    <p:sldId id="269" r:id="rId30"/>
    <p:sldId id="261" r:id="rId31"/>
    <p:sldId id="270" r:id="rId32"/>
    <p:sldId id="27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1F4FCAB-E426-4361-8090-B4168A3586D2}">
          <p14:sldIdLst>
            <p14:sldId id="256"/>
            <p14:sldId id="281"/>
            <p14:sldId id="282"/>
            <p14:sldId id="280"/>
            <p14:sldId id="284"/>
            <p14:sldId id="285"/>
            <p14:sldId id="258"/>
            <p14:sldId id="259"/>
            <p14:sldId id="265"/>
            <p14:sldId id="264"/>
            <p14:sldId id="266"/>
            <p14:sldId id="267"/>
            <p14:sldId id="268"/>
            <p14:sldId id="274"/>
            <p14:sldId id="272"/>
            <p14:sldId id="286"/>
            <p14:sldId id="273"/>
            <p14:sldId id="289"/>
            <p14:sldId id="279"/>
            <p14:sldId id="257"/>
            <p14:sldId id="263"/>
            <p14:sldId id="287"/>
            <p14:sldId id="288"/>
          </p14:sldIdLst>
        </p14:section>
        <p14:section name="Раздел без заголовка" id="{1F3F86B9-DBD8-45D4-BEF8-2D8028B6C9BE}">
          <p14:sldIdLst>
            <p14:sldId id="278"/>
            <p14:sldId id="262"/>
            <p14:sldId id="277"/>
            <p14:sldId id="283"/>
            <p14:sldId id="260"/>
            <p14:sldId id="269"/>
            <p14:sldId id="261"/>
            <p14:sldId id="270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4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C6635-B3DB-4025-8041-F9193A9C3E00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7D56-2A35-424F-8D85-7A28C6E988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7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D56-2A35-424F-8D85-7A28C6E988D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170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D56-2A35-424F-8D85-7A28C6E988D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04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420888"/>
            <a:ext cx="8458200" cy="1222375"/>
          </a:xfrm>
          <a:effectLst/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Опыт организации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летней занятости детей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в условиях арктического района</a:t>
            </a: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4029" y="476672"/>
            <a:ext cx="8458200" cy="723528"/>
          </a:xfrm>
        </p:spPr>
        <p:txBody>
          <a:bodyPr/>
          <a:lstStyle/>
          <a:p>
            <a:pPr algn="ctr"/>
            <a:r>
              <a:rPr lang="ru-RU" dirty="0" smtClean="0"/>
              <a:t>МКУ «Управление образования Момского района»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06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6868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effectLst/>
              </a:rPr>
              <a:t>Дети получают свои первые трудовые навыки по животноводству и ветеринарии</a:t>
            </a:r>
            <a:endParaRPr lang="ru-RU" sz="2800" dirty="0">
              <a:effectLst/>
            </a:endParaRPr>
          </a:p>
        </p:txBody>
      </p:sp>
      <p:pic>
        <p:nvPicPr>
          <p:cNvPr id="3075" name="Picture 3" descr="C:\Users\Методист ВР\Desktop\Фотоотчет Летний отдых 2019 г\фото лагеря гарпанна1\20190616_142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7"/>
            <a:ext cx="486003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етодист ВР\Desktop\Фотоотчет Летний отдых 2019 г\фото лагеря гарпанна1\20190616_1423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662" y="1700807"/>
            <a:ext cx="3677818" cy="47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етодист ВР\Desktop\Фотоотчет Летний отдых 2019 г\фото лагеря гарпанна\20190618_140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4323"/>
            <a:ext cx="4725669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етодист ВР\Desktop\Фотоотчет Летний отдых 2019 г\фото лагеря гарпанна\IMG-20190626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830183"/>
            <a:ext cx="421005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3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етодист ВР\Desktop\Фотоотчет Летний отдых 2019 г\фото лагеря гарпанна\IMG_20180815_0507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8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effectLst/>
              </a:rPr>
              <a:t>детские трудовая бригада в </a:t>
            </a:r>
            <a:r>
              <a:rPr lang="ru-RU" sz="2800" dirty="0" err="1" smtClean="0">
                <a:effectLst/>
              </a:rPr>
              <a:t>Улахан-чистайской</a:t>
            </a:r>
            <a:r>
              <a:rPr lang="ru-RU" sz="2800" dirty="0" smtClean="0">
                <a:effectLst/>
              </a:rPr>
              <a:t> СОШ</a:t>
            </a:r>
            <a:endParaRPr lang="ru-RU" sz="2800" dirty="0">
              <a:effectLst/>
            </a:endParaRPr>
          </a:p>
        </p:txBody>
      </p:sp>
      <p:pic>
        <p:nvPicPr>
          <p:cNvPr id="6146" name="Picture 2" descr="C:\Users\Методист ВР\Desktop\Фотоотчет Летний отдых 2019 г\УЧСОШ WhatsApp Image 2020-07-09 at 12.06.03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712"/>
            <a:ext cx="446449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етодист ВР\Desktop\Фотоотчет Летний отдых 2019 г\WhatsApp Image 2020-07-09 at 12.06.0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4703183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4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ЛАГЕРЬ ДНЕВНОГО ПРЕБЫВАНИЯ «САьар5а»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 при </a:t>
            </a:r>
            <a:r>
              <a:rPr lang="ru-RU" sz="2800" dirty="0" err="1" smtClean="0">
                <a:effectLst/>
              </a:rPr>
              <a:t>мБОУ</a:t>
            </a:r>
            <a:r>
              <a:rPr lang="ru-RU" sz="2800" dirty="0" smtClean="0">
                <a:effectLst/>
              </a:rPr>
              <a:t> «</a:t>
            </a:r>
            <a:r>
              <a:rPr lang="ru-RU" sz="2800" dirty="0" err="1" smtClean="0">
                <a:effectLst/>
              </a:rPr>
              <a:t>Тебюляхская</a:t>
            </a:r>
            <a:r>
              <a:rPr lang="ru-RU" sz="2800" dirty="0" smtClean="0">
                <a:effectLst/>
              </a:rPr>
              <a:t> СОШ»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открылся одним из первых в Республике</a:t>
            </a:r>
            <a:endParaRPr lang="ru-RU" sz="2800" dirty="0">
              <a:effectLst/>
            </a:endParaRPr>
          </a:p>
        </p:txBody>
      </p:sp>
      <p:pic>
        <p:nvPicPr>
          <p:cNvPr id="10242" name="Picture 2" descr="C:\Users\Методист ВР\Desktop\Фотоотчет Летний отдых 2019 г\ТСОШWhatsApp Image 2020-06-30 at 16.14.27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834390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13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«эрудит» при МБОУ «Момская </a:t>
            </a:r>
            <a:r>
              <a:rPr lang="ru-RU" dirty="0" err="1" smtClean="0">
                <a:effectLst/>
              </a:rPr>
              <a:t>сош</a:t>
            </a:r>
            <a:r>
              <a:rPr lang="ru-RU" dirty="0" smtClean="0">
                <a:effectLst/>
              </a:rPr>
              <a:t>»</a:t>
            </a:r>
            <a:endParaRPr lang="ru-RU" dirty="0">
              <a:effectLst/>
            </a:endParaRPr>
          </a:p>
        </p:txBody>
      </p:sp>
      <p:pic>
        <p:nvPicPr>
          <p:cNvPr id="8194" name="Picture 2" descr="C:\Users\Методист ВР\Desktop\Фотоотчет Летний отдых 2019 г\МСОШ WhatsApp Image 2020-07-09 at 18.09.4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640960" cy="435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7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«радуга» при </a:t>
            </a:r>
            <a:r>
              <a:rPr lang="ru-RU" dirty="0" err="1" smtClean="0">
                <a:effectLst/>
              </a:rPr>
              <a:t>мбоу</a:t>
            </a:r>
            <a:r>
              <a:rPr lang="ru-RU" dirty="0" smtClean="0">
                <a:effectLst/>
              </a:rPr>
              <a:t> «</a:t>
            </a:r>
            <a:r>
              <a:rPr lang="ru-RU" dirty="0" err="1" smtClean="0">
                <a:effectLst/>
              </a:rPr>
              <a:t>момская</a:t>
            </a:r>
            <a:r>
              <a:rPr lang="ru-RU" dirty="0" smtClean="0">
                <a:effectLst/>
              </a:rPr>
              <a:t> нош»</a:t>
            </a:r>
            <a:endParaRPr lang="ru-RU" dirty="0">
              <a:effectLst/>
            </a:endParaRPr>
          </a:p>
        </p:txBody>
      </p:sp>
      <p:pic>
        <p:nvPicPr>
          <p:cNvPr id="6146" name="Picture 2" descr="C:\Users\Методист ВР\Desktop\Фотоотчет Летний отдых 2019 г\ЛДП радуга МБОУ МНОШ 2020\20200707_100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77686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406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Методист ВР\Desktop\Фотоотчет Летний отдых 2019 г\МСОШWhatsApp Image 2020-07-09 at 18.09.3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203"/>
            <a:ext cx="8686800" cy="367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Методист ВР\Desktop\Фотоотчет Летний отдых 2019 г\мсошWhatsApp Image 2020-07-09 at 18.09.3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71800"/>
            <a:ext cx="64865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4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Дети научились играть на музыкальных инструментах</a:t>
            </a:r>
            <a:endParaRPr lang="ru-RU" sz="2800" dirty="0">
              <a:effectLst/>
            </a:endParaRPr>
          </a:p>
        </p:txBody>
      </p:sp>
      <p:pic>
        <p:nvPicPr>
          <p:cNvPr id="10242" name="Picture 2" descr="C:\Users\Методист ВР\Desktop\Фотоотчет Летний отдых 2019 г\WhatsApp Image 2020-07-09 at 18.09.3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84784"/>
            <a:ext cx="388843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Методист ВР\Desktop\Фотоотчет Летний отдых 2019 г\WhatsApp Image 2020-07-09 at 18.09.3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680" y="2204864"/>
            <a:ext cx="403244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753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ЛАГЕРЬ ДНЕВНОГО ПРЕБЫВАНИЯ «УЛЫБКА» ПРИ МБОУ ИНДИГИРСКАЯ СОШ</a:t>
            </a:r>
            <a:endParaRPr lang="ru-RU" dirty="0">
              <a:effectLst/>
            </a:endParaRPr>
          </a:p>
        </p:txBody>
      </p:sp>
      <p:pic>
        <p:nvPicPr>
          <p:cNvPr id="12290" name="Picture 2" descr="C:\Users\Методист ВР\Desktop\Фотоотчет Летний отдых 2019 г\ИСОШWhatsApp Image 2020-07-28 at 11.15.5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608512" cy="320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Методист ВР\Desktop\Фотоотчет Летний отдых 2019 г\исошWhatsApp Image 2020-07-28 at 11.15.4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29000"/>
            <a:ext cx="5483259" cy="329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3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Активная деятельность на свежем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воздухе – залог здоровья</a:t>
            </a:r>
            <a:endParaRPr lang="ru-RU" sz="2800" dirty="0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729" y="1554163"/>
            <a:ext cx="678894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База палаточного лагеря «Олимп»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МБОУ «Момская НОШ»</a:t>
            </a:r>
            <a:endParaRPr lang="ru-RU" dirty="0"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818010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6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База палаточного лагеря «</a:t>
            </a:r>
            <a:r>
              <a:rPr lang="ru-RU" dirty="0" err="1" smtClean="0">
                <a:effectLst/>
              </a:rPr>
              <a:t>Эрэл</a:t>
            </a:r>
            <a:r>
              <a:rPr lang="ru-RU" dirty="0" smtClean="0">
                <a:effectLst/>
              </a:rPr>
              <a:t>»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МБОУ «Момская СОШ»</a:t>
            </a:r>
            <a:endParaRPr lang="ru-RU" dirty="0">
              <a:effectLst/>
            </a:endParaRPr>
          </a:p>
        </p:txBody>
      </p:sp>
      <p:pic>
        <p:nvPicPr>
          <p:cNvPr id="1026" name="Picture 2" descr="C:\Users\Методист ВР\Desktop\Фотоотчет Летний отдых 2019 г\Фото Кумах Сысы2020\20200729_1128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516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4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effectLst/>
              </a:rPr>
              <a:t>В лагерях было организовано вкусное и полезное питание</a:t>
            </a:r>
            <a:endParaRPr lang="ru-RU" sz="3200" dirty="0">
              <a:effectLst/>
            </a:endParaRPr>
          </a:p>
        </p:txBody>
      </p:sp>
      <p:pic>
        <p:nvPicPr>
          <p:cNvPr id="11266" name="Picture 2" descr="C:\Users\Методист ВР\Desktop\Фотоотчет Летний отдых 2019 г\питаниеWhatsApp Image 2020-07-08 at 00.25.4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43064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000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>Игры на свежем воздухе</a:t>
            </a:r>
            <a:endParaRPr lang="ru-RU" dirty="0">
              <a:effectLst/>
            </a:endParaRPr>
          </a:p>
        </p:txBody>
      </p:sp>
      <p:pic>
        <p:nvPicPr>
          <p:cNvPr id="9218" name="Picture 2" descr="C:\Users\Методист ВР\Desktop\Фотоотчет Летний отдых 2019 г\спорт площадкаWhatsApp Image 2020-07-08 at 16.28.2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5937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982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ДЕТСКО-ЮНОШЕСКАЯ СПОРТИВНАЯ ШКОЛА</a:t>
            </a:r>
            <a:endParaRPr lang="ru-RU" dirty="0">
              <a:effectLst/>
            </a:endParaRPr>
          </a:p>
        </p:txBody>
      </p:sp>
      <p:pic>
        <p:nvPicPr>
          <p:cNvPr id="1027" name="Picture 3" descr="C:\Users\Методист ВР\Desktop\Фотоотчет Летний отдых 2019 г\дюсшWhatsApp Image 2020-07-30 at 09.29.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200800" cy="455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2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Кружок «</a:t>
            </a:r>
            <a:r>
              <a:rPr lang="ru-RU" dirty="0" err="1" smtClean="0">
                <a:effectLst/>
              </a:rPr>
              <a:t>рассадушка</a:t>
            </a:r>
            <a:r>
              <a:rPr lang="ru-RU" dirty="0" smtClean="0">
                <a:effectLst/>
              </a:rPr>
              <a:t>»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дом детского творчества</a:t>
            </a:r>
            <a:endParaRPr lang="ru-RU" dirty="0">
              <a:effectLst/>
            </a:endParaRPr>
          </a:p>
        </p:txBody>
      </p:sp>
      <p:pic>
        <p:nvPicPr>
          <p:cNvPr id="7170" name="Picture 2" descr="C:\Users\Методист ВР\Desktop\Фотоотчет Летний отдых 2019 г\WhatsApp Image 2020-07-29 at 10.15.0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78782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Методист ВР\Desktop\Фотоотчет Летний отдых 2019 г\ДДТ WhatsApp Image 2020-07-29 at 10.15.1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64904"/>
            <a:ext cx="4752528" cy="392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50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етодист ВР\Desktop\Фотоотчет Летний отдых 2019 г\ДДТWhatsApp Image 2020-07-29 at 10.15.1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19623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1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/>
              </a:rPr>
              <a:t>ПЕДАГОГИ </a:t>
            </a:r>
            <a:r>
              <a:rPr lang="ru-RU" dirty="0" err="1" smtClean="0">
                <a:effectLst/>
              </a:rPr>
              <a:t>дюсш</a:t>
            </a:r>
            <a:endParaRPr lang="ru-RU" dirty="0">
              <a:effectLst/>
            </a:endParaRPr>
          </a:p>
        </p:txBody>
      </p:sp>
      <p:pic>
        <p:nvPicPr>
          <p:cNvPr id="2050" name="Picture 2" descr="C:\Users\Методист ВР\Desktop\Фотоотчет Летний отдых 2019 г\ДЮСШWhatsApp Image 2020-07-30 at 10.11.55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08787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Дети трудятся на сенокосных </a:t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угодьях школ</a:t>
            </a:r>
            <a:endParaRPr lang="ru-RU" dirty="0">
              <a:effectLst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93479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6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Методист ВР\Desktop\Фотоотчет Летний отдых 2019 г\сенокос исошWhatsApp Image 2020-07-12 at 00.17.46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41" y="1554163"/>
            <a:ext cx="673091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6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етодист ВР\Desktop\Фотоотчет Летний отдых 2019 г\МНОШ\лагерь олимп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794"/>
            <a:ext cx="65151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84984"/>
            <a:ext cx="6151563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8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effectLst/>
              </a:rPr>
              <a:t>лагерь «</a:t>
            </a:r>
            <a:r>
              <a:rPr lang="ru-RU" dirty="0" err="1" smtClean="0">
                <a:effectLst/>
              </a:rPr>
              <a:t>быйан</a:t>
            </a:r>
            <a:r>
              <a:rPr lang="ru-RU" dirty="0" smtClean="0">
                <a:effectLst/>
              </a:rPr>
              <a:t>» МБОУ «Индигирская СОШ»</a:t>
            </a:r>
            <a:endParaRPr lang="ru-RU" dirty="0">
              <a:effectLst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552728" cy="49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05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686800" cy="838200"/>
          </a:xfrm>
        </p:spPr>
        <p:txBody>
          <a:bodyPr/>
          <a:lstStyle/>
          <a:p>
            <a:r>
              <a:rPr lang="ru-RU" dirty="0" smtClean="0"/>
              <a:t>             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93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Трудовое воспитание – важное направление воспитательной работы</a:t>
            </a:r>
            <a:endParaRPr lang="ru-RU" sz="2800" dirty="0"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624673" cy="271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4104456" cy="30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3456384" cy="2382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00752"/>
            <a:ext cx="3528392" cy="210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730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Работа на сенокосном угодье школы</a:t>
            </a:r>
            <a:endParaRPr lang="ru-RU" dirty="0">
              <a:effectLst/>
            </a:endParaRPr>
          </a:p>
        </p:txBody>
      </p:sp>
      <p:pic>
        <p:nvPicPr>
          <p:cNvPr id="4098" name="Picture 2" descr="C:\Users\Методист ВР\Desktop\Фотоотчет Летний отдых 2019 г\ИСОШ сенокосWhatsApp Image 2020-07-18 at 00.54.39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953" y="1554163"/>
            <a:ext cx="685649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90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effectLst/>
              </a:rPr>
              <a:t>За короткое северное лето дети успевают собрать урожай и обеспечивают себе полезное питание в течение учебного года</a:t>
            </a:r>
            <a:endParaRPr lang="ru-RU" sz="2800" dirty="0">
              <a:effectLst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0105"/>
            <a:ext cx="3744416" cy="490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404" y="1916832"/>
            <a:ext cx="3528392" cy="445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58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</a:rPr>
              <a:t>Семейная трудовая бригада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в кочевой родовой общине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им. Степана </a:t>
            </a:r>
            <a:r>
              <a:rPr lang="ru-RU" sz="2800" dirty="0" err="1" smtClean="0">
                <a:effectLst/>
              </a:rPr>
              <a:t>григорьевича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слепцова</a:t>
            </a:r>
            <a:endParaRPr lang="ru-RU" sz="2800" dirty="0"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8051333" cy="45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94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effectLst/>
              </a:rPr>
              <a:t>Семейная трудовая бригада 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при </a:t>
            </a:r>
            <a:r>
              <a:rPr lang="ru-RU" sz="2800" dirty="0" err="1" smtClean="0">
                <a:effectLst/>
              </a:rPr>
              <a:t>Кро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кмнс</a:t>
            </a:r>
            <a:r>
              <a:rPr lang="ru-RU" sz="2800" dirty="0" smtClean="0">
                <a:effectLst/>
              </a:rPr>
              <a:t> им. Худи </a:t>
            </a:r>
            <a:r>
              <a:rPr lang="ru-RU" sz="2800" dirty="0" err="1" smtClean="0">
                <a:effectLst/>
              </a:rPr>
              <a:t>харючи</a:t>
            </a:r>
            <a:endParaRPr lang="ru-RU" sz="2800" dirty="0">
              <a:effectLst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504056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Методист ВР\Desktop\Фотоотчет Летний отдых 2019 г\WhatsApp Image 2020-07-28 at 11.25.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43" y="2511421"/>
            <a:ext cx="414585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6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Методист ВР\Desktop\Фотоотчет Летний отдых 2019 г\фото лагеря гарпанна1\копия20170806_1727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8599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етодист ВР\Desktop\Фотоотчет Летний отдых 2019 г\фото лагеря гарпанна\DSC02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131586"/>
            <a:ext cx="5904656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78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392</TotalTime>
  <Words>164</Words>
  <Application>Microsoft Office PowerPoint</Application>
  <PresentationFormat>Экран (4:3)</PresentationFormat>
  <Paragraphs>27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Опыт организации  летней занятости детей в условиях арктического района</vt:lpstr>
      <vt:lpstr>Активная деятельность на свежем  воздухе – залог здоровья</vt:lpstr>
      <vt:lpstr>Презентация PowerPoint</vt:lpstr>
      <vt:lpstr>Трудовое воспитание – важное направление воспитательной работы</vt:lpstr>
      <vt:lpstr>Работа на сенокосном угодье школы</vt:lpstr>
      <vt:lpstr>За короткое северное лето дети успевают собрать урожай и обеспечивают себе полезное питание в течение учебного года</vt:lpstr>
      <vt:lpstr>Семейная трудовая бригада  в кочевой родовой общине  им. Степана григорьевича слепцова</vt:lpstr>
      <vt:lpstr>Семейная трудовая бригада  при Кро кмнс им. Худи харючи</vt:lpstr>
      <vt:lpstr>Презентация PowerPoint</vt:lpstr>
      <vt:lpstr>Дети получают свои первые трудовые навыки по животноводству и ветеринарии</vt:lpstr>
      <vt:lpstr>Презентация PowerPoint</vt:lpstr>
      <vt:lpstr>Презентация PowerPoint</vt:lpstr>
      <vt:lpstr>детские трудовая бригада в Улахан-чистайской СОШ</vt:lpstr>
      <vt:lpstr>ЛАГЕРЬ ДНЕВНОГО ПРЕБЫВАНИЯ «САьар5а»  при мБОУ «Тебюляхская СОШ»  открылся одним из первых в Республике</vt:lpstr>
      <vt:lpstr>Лагерь дневного пребывания «эрудит» при МБОУ «Момская сош»</vt:lpstr>
      <vt:lpstr>Лагерь дневного пребывания «радуга» при мбоу «момская нош»</vt:lpstr>
      <vt:lpstr>Презентация PowerPoint</vt:lpstr>
      <vt:lpstr>Дети научились играть на музыкальных инструментах</vt:lpstr>
      <vt:lpstr>ЛАГЕРЬ ДНЕВНОГО ПРЕБЫВАНИЯ «УЛЫБКА» ПРИ МБОУ ИНДИГИРСКАЯ СОШ</vt:lpstr>
      <vt:lpstr>База палаточного лагеря «Олимп» МБОУ «Момская НОШ»</vt:lpstr>
      <vt:lpstr>База палаточного лагеря «Эрэл»  МБОУ «Момская СОШ»</vt:lpstr>
      <vt:lpstr>В лагерях было организовано вкусное и полезное питание</vt:lpstr>
      <vt:lpstr>Игры на свежем воздухе</vt:lpstr>
      <vt:lpstr>ДЕТСКО-ЮНОШЕСКАЯ СПОРТИВНАЯ ШКОЛА</vt:lpstr>
      <vt:lpstr>Кружок «рассадушка»  дом детского творчества</vt:lpstr>
      <vt:lpstr>Презентация PowerPoint</vt:lpstr>
      <vt:lpstr>ПЕДАГОГИ дюсш</vt:lpstr>
      <vt:lpstr>Дети трудятся на сенокосных  угодьях школ</vt:lpstr>
      <vt:lpstr>Презентация PowerPoint</vt:lpstr>
      <vt:lpstr> лагерь «быйан» МБОУ «Индигирская СОШ»</vt:lpstr>
      <vt:lpstr>             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 ВР</dc:creator>
  <cp:lastModifiedBy>Методист ВР</cp:lastModifiedBy>
  <cp:revision>94</cp:revision>
  <dcterms:created xsi:type="dcterms:W3CDTF">2020-07-28T23:16:23Z</dcterms:created>
  <dcterms:modified xsi:type="dcterms:W3CDTF">2020-07-30T00:32:47Z</dcterms:modified>
</cp:coreProperties>
</file>