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62" r:id="rId5"/>
    <p:sldId id="263" r:id="rId6"/>
    <p:sldId id="259" r:id="rId7"/>
    <p:sldId id="264" r:id="rId8"/>
    <p:sldId id="265" r:id="rId9"/>
    <p:sldId id="266" r:id="rId10"/>
    <p:sldId id="258" r:id="rId11"/>
    <p:sldId id="260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02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A84D-75AB-4486-8ACE-6F34BA404E90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45D36-DD8B-4B16-8D66-F8BED6975F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213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A84D-75AB-4486-8ACE-6F34BA404E90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45D36-DD8B-4B16-8D66-F8BED6975F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499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A84D-75AB-4486-8ACE-6F34BA404E90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45D36-DD8B-4B16-8D66-F8BED6975F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707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A84D-75AB-4486-8ACE-6F34BA404E90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45D36-DD8B-4B16-8D66-F8BED6975F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488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A84D-75AB-4486-8ACE-6F34BA404E90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45D36-DD8B-4B16-8D66-F8BED6975F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0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A84D-75AB-4486-8ACE-6F34BA404E90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45D36-DD8B-4B16-8D66-F8BED6975F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104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A84D-75AB-4486-8ACE-6F34BA404E90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45D36-DD8B-4B16-8D66-F8BED6975F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632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A84D-75AB-4486-8ACE-6F34BA404E90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45D36-DD8B-4B16-8D66-F8BED6975F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593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A84D-75AB-4486-8ACE-6F34BA404E90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45D36-DD8B-4B16-8D66-F8BED6975F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288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A84D-75AB-4486-8ACE-6F34BA404E90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45D36-DD8B-4B16-8D66-F8BED6975F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02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A84D-75AB-4486-8ACE-6F34BA404E90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45D36-DD8B-4B16-8D66-F8BED6975F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444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FA84D-75AB-4486-8ACE-6F34BA404E90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45D36-DD8B-4B16-8D66-F8BED6975F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915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410" y="-655988"/>
            <a:ext cx="9745180" cy="7513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0571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913" y="0"/>
            <a:ext cx="96961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49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094" y="-1"/>
            <a:ext cx="9717813" cy="6848903"/>
          </a:xfrm>
        </p:spPr>
      </p:pic>
    </p:spTree>
    <p:extLst>
      <p:ext uri="{BB962C8B-B14F-4D97-AF65-F5344CB8AC3E}">
        <p14:creationId xmlns:p14="http://schemas.microsoft.com/office/powerpoint/2010/main" val="199574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735" y="-45003"/>
            <a:ext cx="9734531" cy="6909359"/>
          </a:xfrm>
        </p:spPr>
      </p:pic>
    </p:spTree>
    <p:extLst>
      <p:ext uri="{BB962C8B-B14F-4D97-AF65-F5344CB8AC3E}">
        <p14:creationId xmlns:p14="http://schemas.microsoft.com/office/powerpoint/2010/main" val="399842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319" y="0"/>
            <a:ext cx="9745362" cy="6873862"/>
          </a:xfrm>
        </p:spPr>
      </p:pic>
    </p:spTree>
    <p:extLst>
      <p:ext uri="{BB962C8B-B14F-4D97-AF65-F5344CB8AC3E}">
        <p14:creationId xmlns:p14="http://schemas.microsoft.com/office/powerpoint/2010/main" val="275496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250" y="0"/>
            <a:ext cx="9727501" cy="6858000"/>
          </a:xfrm>
        </p:spPr>
      </p:pic>
    </p:spTree>
    <p:extLst>
      <p:ext uri="{BB962C8B-B14F-4D97-AF65-F5344CB8AC3E}">
        <p14:creationId xmlns:p14="http://schemas.microsoft.com/office/powerpoint/2010/main" val="389514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640" y="0"/>
            <a:ext cx="9730721" cy="6858000"/>
          </a:xfrm>
        </p:spPr>
      </p:pic>
    </p:spTree>
    <p:extLst>
      <p:ext uri="{BB962C8B-B14F-4D97-AF65-F5344CB8AC3E}">
        <p14:creationId xmlns:p14="http://schemas.microsoft.com/office/powerpoint/2010/main" val="1200978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434" y="0"/>
            <a:ext cx="9691132" cy="6858000"/>
          </a:xfrm>
        </p:spPr>
      </p:pic>
    </p:spTree>
    <p:extLst>
      <p:ext uri="{BB962C8B-B14F-4D97-AF65-F5344CB8AC3E}">
        <p14:creationId xmlns:p14="http://schemas.microsoft.com/office/powerpoint/2010/main" val="283137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640" y="0"/>
            <a:ext cx="9730721" cy="6858000"/>
          </a:xfrm>
        </p:spPr>
      </p:pic>
    </p:spTree>
    <p:extLst>
      <p:ext uri="{BB962C8B-B14F-4D97-AF65-F5344CB8AC3E}">
        <p14:creationId xmlns:p14="http://schemas.microsoft.com/office/powerpoint/2010/main" val="1535002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781" y="0"/>
            <a:ext cx="9734438" cy="6860620"/>
          </a:xfrm>
        </p:spPr>
      </p:pic>
    </p:spTree>
    <p:extLst>
      <p:ext uri="{BB962C8B-B14F-4D97-AF65-F5344CB8AC3E}">
        <p14:creationId xmlns:p14="http://schemas.microsoft.com/office/powerpoint/2010/main" val="1264781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640" y="0"/>
            <a:ext cx="9730721" cy="6858000"/>
          </a:xfrm>
        </p:spPr>
      </p:pic>
    </p:spTree>
    <p:extLst>
      <p:ext uri="{BB962C8B-B14F-4D97-AF65-F5344CB8AC3E}">
        <p14:creationId xmlns:p14="http://schemas.microsoft.com/office/powerpoint/2010/main" val="6659644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0</Words>
  <Application>Microsoft Office PowerPoint</Application>
  <PresentationFormat>Широкоэкранный</PresentationFormat>
  <Paragraphs>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</dc:creator>
  <cp:lastModifiedBy>Свет</cp:lastModifiedBy>
  <cp:revision>6</cp:revision>
  <dcterms:created xsi:type="dcterms:W3CDTF">2020-08-25T01:41:11Z</dcterms:created>
  <dcterms:modified xsi:type="dcterms:W3CDTF">2020-08-25T23:58:16Z</dcterms:modified>
</cp:coreProperties>
</file>