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63" r:id="rId4"/>
    <p:sldId id="258" r:id="rId5"/>
    <p:sldId id="259" r:id="rId6"/>
    <p:sldId id="264" r:id="rId7"/>
    <p:sldId id="260" r:id="rId8"/>
    <p:sldId id="261" r:id="rId9"/>
    <p:sldId id="266" r:id="rId10"/>
    <p:sldId id="262" r:id="rId11"/>
    <p:sldId id="267" r:id="rId12"/>
    <p:sldId id="272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проекты\УРАЙТУС\Урайтус 2014\Лого урайтус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84784"/>
            <a:ext cx="6696744" cy="3315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5349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868333" y="1124744"/>
            <a:ext cx="3808123" cy="4082256"/>
          </a:xfrm>
        </p:spPr>
        <p:txBody>
          <a:bodyPr/>
          <a:lstStyle/>
          <a:p>
            <a:pPr algn="just"/>
            <a:r>
              <a:rPr lang="ru-RU" dirty="0" smtClean="0"/>
              <a:t>	</a:t>
            </a:r>
          </a:p>
          <a:p>
            <a:pPr algn="just"/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321" y="980728"/>
            <a:ext cx="5270748" cy="39530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2483768" y="5268034"/>
            <a:ext cx="4320480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2019 год (2-й сезон)</a:t>
            </a:r>
            <a:endParaRPr lang="ru-RU" sz="36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920286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74155" y="548681"/>
            <a:ext cx="3874309" cy="648071"/>
          </a:xfrm>
        </p:spPr>
        <p:txBody>
          <a:bodyPr>
            <a:normAutofit fontScale="90000"/>
          </a:bodyPr>
          <a:lstStyle/>
          <a:p>
            <a:pPr algn="just"/>
            <a:r>
              <a:rPr lang="ru-RU" dirty="0" smtClean="0"/>
              <a:t>	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  	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572000" y="980728"/>
            <a:ext cx="4114800" cy="4608512"/>
          </a:xfrm>
        </p:spPr>
        <p:txBody>
          <a:bodyPr>
            <a:normAutofit/>
          </a:bodyPr>
          <a:lstStyle/>
          <a:p>
            <a:r>
              <a:rPr lang="ru-RU" sz="2500" dirty="0" smtClean="0"/>
              <a:t>	</a:t>
            </a:r>
            <a:r>
              <a:rPr lang="ru-RU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Главный </a:t>
            </a:r>
            <a:r>
              <a:rPr lang="ru-RU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навык, к которому приобщаются дети это труд.  Который постигается посредством </a:t>
            </a:r>
            <a:r>
              <a:rPr lang="ru-RU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изготовления </a:t>
            </a:r>
            <a:r>
              <a:rPr lang="ru-RU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якутского ножа </a:t>
            </a:r>
            <a:r>
              <a:rPr lang="ru-RU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 наблюдением  кузнецов.  Кузнец - носитель традиций и знаний культуры народа </a:t>
            </a:r>
            <a:r>
              <a:rPr lang="ru-RU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саха</a:t>
            </a:r>
            <a:r>
              <a:rPr lang="ru-RU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5" r="15725"/>
          <a:stretch>
            <a:fillRect/>
          </a:stretch>
        </p:blipFill>
        <p:spPr>
          <a:xfrm>
            <a:off x="395536" y="1412776"/>
            <a:ext cx="4104457" cy="3137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576568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74155" y="548681"/>
            <a:ext cx="3874309" cy="648071"/>
          </a:xfrm>
        </p:spPr>
        <p:txBody>
          <a:bodyPr>
            <a:normAutofit fontScale="90000"/>
          </a:bodyPr>
          <a:lstStyle/>
          <a:p>
            <a:pPr algn="just"/>
            <a:r>
              <a:rPr lang="ru-RU" dirty="0" smtClean="0"/>
              <a:t>	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  	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572000" y="980728"/>
            <a:ext cx="4114800" cy="4608512"/>
          </a:xfrm>
        </p:spPr>
        <p:txBody>
          <a:bodyPr>
            <a:normAutofit/>
          </a:bodyPr>
          <a:lstStyle/>
          <a:p>
            <a:r>
              <a:rPr lang="ru-RU" sz="2500" dirty="0" smtClean="0"/>
              <a:t>	</a:t>
            </a:r>
          </a:p>
          <a:p>
            <a:endParaRPr lang="ru-RU" sz="2500" dirty="0"/>
          </a:p>
          <a:p>
            <a:r>
              <a:rPr lang="ru-RU" sz="2500" dirty="0"/>
              <a:t>	</a:t>
            </a:r>
            <a:r>
              <a:rPr lang="ru-RU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конце смены каждый воспитанник уносит с собой собственноручно выкованный якутский нож.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124744"/>
            <a:ext cx="3096344" cy="41284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06694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74155" y="548681"/>
            <a:ext cx="3874309" cy="648071"/>
          </a:xfrm>
        </p:spPr>
        <p:txBody>
          <a:bodyPr>
            <a:normAutofit fontScale="90000"/>
          </a:bodyPr>
          <a:lstStyle/>
          <a:p>
            <a:pPr algn="just"/>
            <a:r>
              <a:rPr lang="ru-RU" dirty="0" smtClean="0"/>
              <a:t>	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  	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539552" y="4509120"/>
            <a:ext cx="8147248" cy="1728192"/>
          </a:xfrm>
        </p:spPr>
        <p:txBody>
          <a:bodyPr>
            <a:normAutofit/>
          </a:bodyPr>
          <a:lstStyle/>
          <a:p>
            <a:r>
              <a:rPr lang="ru-RU" sz="2500" dirty="0" smtClean="0"/>
              <a:t>	</a:t>
            </a:r>
            <a:r>
              <a:rPr lang="ru-RU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Немаловажным является ежедневная физическая подготовка, состоящая из комплекса упражнений «</a:t>
            </a:r>
            <a:r>
              <a:rPr lang="ru-RU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Сарыал</a:t>
            </a:r>
            <a:r>
              <a:rPr lang="ru-RU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5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хамсаныыта</a:t>
            </a:r>
            <a:r>
              <a:rPr lang="ru-RU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052736"/>
            <a:ext cx="5544616" cy="31243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595502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74155" y="548681"/>
            <a:ext cx="3874309" cy="648071"/>
          </a:xfrm>
        </p:spPr>
        <p:txBody>
          <a:bodyPr>
            <a:normAutofit fontScale="90000"/>
          </a:bodyPr>
          <a:lstStyle/>
          <a:p>
            <a:pPr algn="just"/>
            <a:r>
              <a:rPr lang="ru-RU" dirty="0" smtClean="0"/>
              <a:t>	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  	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572000" y="980728"/>
            <a:ext cx="4114800" cy="4608512"/>
          </a:xfrm>
        </p:spPr>
        <p:txBody>
          <a:bodyPr>
            <a:normAutofit/>
          </a:bodyPr>
          <a:lstStyle/>
          <a:p>
            <a:r>
              <a:rPr lang="ru-RU" sz="2500" dirty="0" smtClean="0"/>
              <a:t>	</a:t>
            </a:r>
          </a:p>
          <a:p>
            <a:endParaRPr lang="ru-RU" sz="2500" dirty="0"/>
          </a:p>
          <a:p>
            <a:r>
              <a:rPr lang="ru-RU" sz="2500" dirty="0" smtClean="0"/>
              <a:t>	</a:t>
            </a:r>
          </a:p>
          <a:p>
            <a:r>
              <a:rPr lang="ru-RU" sz="2500" dirty="0"/>
              <a:t>	</a:t>
            </a:r>
            <a:r>
              <a:rPr lang="ru-RU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также ежедневная помощь взрослым  по ведению домашнего хозяйства.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268759"/>
            <a:ext cx="3384376" cy="45125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595502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74155" y="548681"/>
            <a:ext cx="3874309" cy="648071"/>
          </a:xfrm>
        </p:spPr>
        <p:txBody>
          <a:bodyPr>
            <a:normAutofit fontScale="90000"/>
          </a:bodyPr>
          <a:lstStyle/>
          <a:p>
            <a:pPr algn="just"/>
            <a:r>
              <a:rPr lang="ru-RU" dirty="0" smtClean="0"/>
              <a:t>	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  	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572000" y="980728"/>
            <a:ext cx="4114800" cy="4608512"/>
          </a:xfrm>
        </p:spPr>
        <p:txBody>
          <a:bodyPr>
            <a:normAutofit/>
          </a:bodyPr>
          <a:lstStyle/>
          <a:p>
            <a:r>
              <a:rPr lang="ru-RU" sz="2500" dirty="0" smtClean="0"/>
              <a:t>	</a:t>
            </a:r>
          </a:p>
          <a:p>
            <a:endParaRPr lang="ru-RU" sz="2500" dirty="0"/>
          </a:p>
          <a:p>
            <a:r>
              <a:rPr lang="ru-RU" sz="2500" dirty="0" smtClean="0"/>
              <a:t>	</a:t>
            </a:r>
            <a:r>
              <a:rPr lang="ru-RU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Совместный труд-самый верный способ сплотить детей, укрепить их моральное состояние, отвлечь от гаджетов и  приучить новым навыкам, помочь в выборе будущей профессии.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268759"/>
            <a:ext cx="3384375" cy="45125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89157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74155" y="548681"/>
            <a:ext cx="3874309" cy="648071"/>
          </a:xfrm>
        </p:spPr>
        <p:txBody>
          <a:bodyPr>
            <a:normAutofit fontScale="90000"/>
          </a:bodyPr>
          <a:lstStyle/>
          <a:p>
            <a:pPr algn="just"/>
            <a:r>
              <a:rPr lang="ru-RU" dirty="0" smtClean="0"/>
              <a:t>	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  	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572000" y="980728"/>
            <a:ext cx="4114800" cy="4608512"/>
          </a:xfrm>
        </p:spPr>
        <p:txBody>
          <a:bodyPr>
            <a:normAutofit/>
          </a:bodyPr>
          <a:lstStyle/>
          <a:p>
            <a:r>
              <a:rPr lang="ru-RU" sz="2500" dirty="0" smtClean="0"/>
              <a:t>	</a:t>
            </a:r>
          </a:p>
          <a:p>
            <a:r>
              <a:rPr lang="ru-RU" sz="2500" dirty="0" smtClean="0"/>
              <a:t>	</a:t>
            </a:r>
            <a:r>
              <a:rPr lang="ru-RU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Спокойное и бесшумное  расположение лагеря на лоне природы помогает прочувствовать любовь и тесную связь с природой и учит детей к бережному отношению. Ведь патриотизм и любовь к родному краю постигается в детстве.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988840"/>
            <a:ext cx="4057124" cy="25483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64233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0032" y="764705"/>
            <a:ext cx="3812645" cy="144015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611561" y="1124744"/>
            <a:ext cx="8064896" cy="4082256"/>
          </a:xfrm>
        </p:spPr>
        <p:txBody>
          <a:bodyPr/>
          <a:lstStyle/>
          <a:p>
            <a:pPr algn="just"/>
            <a:r>
              <a:rPr lang="ru-RU" dirty="0" smtClean="0"/>
              <a:t>	</a:t>
            </a:r>
          </a:p>
          <a:p>
            <a:pPr algn="just"/>
            <a:r>
              <a:rPr lang="ru-RU" sz="2400" dirty="0" smtClean="0">
                <a:latin typeface="Arial Black" panose="020B0A04020102020204" pitchFamily="34" charset="0"/>
              </a:rPr>
              <a:t>	</a:t>
            </a:r>
          </a:p>
          <a:p>
            <a:pPr algn="just"/>
            <a:r>
              <a:rPr lang="ru-RU" sz="2400" dirty="0" smtClean="0">
                <a:latin typeface="Arial Black" panose="020B0A04020102020204" pitchFamily="34" charset="0"/>
              </a:rPr>
              <a:t>	</a:t>
            </a:r>
          </a:p>
          <a:p>
            <a:pPr algn="just"/>
            <a:r>
              <a:rPr lang="ru-RU" sz="2400" dirty="0">
                <a:latin typeface="Arial Black" panose="020B0A04020102020204" pitchFamily="34" charset="0"/>
              </a:rPr>
              <a:t>	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Кузнечный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лагерь «УРАЙТУС» работает в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Хангаласском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улусе 6-й год. За это время  </a:t>
            </a: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окола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200 детей прошли через этот лагерь.  Работа ведется по 1-й, 2 смены. 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just"/>
            <a:endParaRPr lang="ru-RU" sz="2400" dirty="0" smtClean="0">
              <a:latin typeface="Arial Black" panose="020B0A04020102020204" pitchFamily="34" charset="0"/>
            </a:endParaRPr>
          </a:p>
          <a:p>
            <a:pPr algn="just"/>
            <a:endParaRPr lang="ru-RU" sz="2400" dirty="0">
              <a:latin typeface="Arial Black" panose="020B0A04020102020204" pitchFamily="34" charset="0"/>
            </a:endParaRPr>
          </a:p>
          <a:p>
            <a:pPr algn="just"/>
            <a:endParaRPr lang="ru-RU" sz="2400" dirty="0" smtClean="0">
              <a:latin typeface="Arial Black" panose="020B0A04020102020204" pitchFamily="34" charset="0"/>
            </a:endParaRPr>
          </a:p>
          <a:p>
            <a:pPr algn="just"/>
            <a:endParaRPr lang="ru-RU" sz="2400" dirty="0">
              <a:latin typeface="Arial Black" panose="020B0A04020102020204" pitchFamily="34" charset="0"/>
            </a:endParaRP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4143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0" r="4300"/>
          <a:stretch>
            <a:fillRect/>
          </a:stretch>
        </p:blipFill>
        <p:spPr>
          <a:xfrm>
            <a:off x="1187624" y="692696"/>
            <a:ext cx="6372708" cy="48330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2483768" y="5733256"/>
            <a:ext cx="4320480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2014 год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74759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868333" y="1124744"/>
            <a:ext cx="3808123" cy="4082256"/>
          </a:xfrm>
        </p:spPr>
        <p:txBody>
          <a:bodyPr/>
          <a:lstStyle/>
          <a:p>
            <a:pPr algn="just"/>
            <a:r>
              <a:rPr lang="ru-RU" dirty="0" smtClean="0"/>
              <a:t>	</a:t>
            </a:r>
          </a:p>
          <a:p>
            <a:pPr algn="just"/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836712"/>
            <a:ext cx="7142287" cy="41667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2375178" y="5279434"/>
            <a:ext cx="4320480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2015 год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3265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868333" y="1124744"/>
            <a:ext cx="3808123" cy="4082256"/>
          </a:xfrm>
        </p:spPr>
        <p:txBody>
          <a:bodyPr/>
          <a:lstStyle/>
          <a:p>
            <a:pPr algn="just"/>
            <a:r>
              <a:rPr lang="ru-RU" dirty="0" smtClean="0"/>
              <a:t>	</a:t>
            </a:r>
          </a:p>
          <a:p>
            <a:pPr algn="just"/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9474" y="846467"/>
            <a:ext cx="4606410" cy="38786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2699792" y="5268034"/>
            <a:ext cx="4320480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2016 год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09705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868333" y="1124744"/>
            <a:ext cx="3808123" cy="4082256"/>
          </a:xfrm>
        </p:spPr>
        <p:txBody>
          <a:bodyPr/>
          <a:lstStyle/>
          <a:p>
            <a:pPr algn="just"/>
            <a:r>
              <a:rPr lang="ru-RU" dirty="0" smtClean="0"/>
              <a:t>	</a:t>
            </a:r>
          </a:p>
          <a:p>
            <a:pPr algn="just"/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321" y="980728"/>
            <a:ext cx="5270748" cy="39530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2483768" y="5268034"/>
            <a:ext cx="4320480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2017 год (1-й сезон)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76129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868333" y="1124744"/>
            <a:ext cx="3808123" cy="4082256"/>
          </a:xfrm>
        </p:spPr>
        <p:txBody>
          <a:bodyPr/>
          <a:lstStyle/>
          <a:p>
            <a:pPr algn="just"/>
            <a:r>
              <a:rPr lang="ru-RU" dirty="0" smtClean="0"/>
              <a:t>	</a:t>
            </a:r>
          </a:p>
          <a:p>
            <a:pPr algn="just"/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980728"/>
            <a:ext cx="5275982" cy="39530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2483768" y="5268034"/>
            <a:ext cx="4320480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2017 год (2-й сезон)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97529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868333" y="1124744"/>
            <a:ext cx="3808123" cy="4082256"/>
          </a:xfrm>
        </p:spPr>
        <p:txBody>
          <a:bodyPr/>
          <a:lstStyle/>
          <a:p>
            <a:pPr algn="just"/>
            <a:r>
              <a:rPr lang="ru-RU" dirty="0" smtClean="0"/>
              <a:t>	</a:t>
            </a:r>
          </a:p>
          <a:p>
            <a:pPr algn="just"/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321" y="980728"/>
            <a:ext cx="5270748" cy="39530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2483768" y="5268034"/>
            <a:ext cx="4320480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2018 </a:t>
            </a:r>
            <a:r>
              <a:rPr lang="ru-RU" sz="4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</a:t>
            </a:r>
            <a:endParaRPr lang="ru-RU" sz="4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72368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868333" y="1124744"/>
            <a:ext cx="3808123" cy="4082256"/>
          </a:xfrm>
        </p:spPr>
        <p:txBody>
          <a:bodyPr/>
          <a:lstStyle/>
          <a:p>
            <a:pPr algn="just"/>
            <a:r>
              <a:rPr lang="ru-RU" dirty="0" smtClean="0"/>
              <a:t>	</a:t>
            </a:r>
          </a:p>
          <a:p>
            <a:pPr algn="just"/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321" y="980728"/>
            <a:ext cx="5270748" cy="39530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2483768" y="5268034"/>
            <a:ext cx="4320480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2019 год (1 сезон)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761292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97</TotalTime>
  <Words>32</Words>
  <Application>Microsoft Office PowerPoint</Application>
  <PresentationFormat>Экран (4:3)</PresentationFormat>
  <Paragraphs>42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                    </vt:lpstr>
      <vt:lpstr>                                         </vt:lpstr>
      <vt:lpstr>                                         </vt:lpstr>
      <vt:lpstr>                                         </vt:lpstr>
      <vt:lpstr>                                         </vt:lpstr>
      <vt:lpstr>                                   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60</cp:revision>
  <dcterms:created xsi:type="dcterms:W3CDTF">2020-07-15T23:36:51Z</dcterms:created>
  <dcterms:modified xsi:type="dcterms:W3CDTF">2020-07-16T01:15:59Z</dcterms:modified>
</cp:coreProperties>
</file>