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6"/>
  </p:notesMasterIdLst>
  <p:sldIdLst>
    <p:sldId id="520" r:id="rId2"/>
    <p:sldId id="523" r:id="rId3"/>
    <p:sldId id="567" r:id="rId4"/>
    <p:sldId id="568" r:id="rId5"/>
    <p:sldId id="569" r:id="rId6"/>
    <p:sldId id="570" r:id="rId7"/>
    <p:sldId id="571" r:id="rId8"/>
    <p:sldId id="524" r:id="rId9"/>
    <p:sldId id="525" r:id="rId10"/>
    <p:sldId id="526" r:id="rId11"/>
    <p:sldId id="528" r:id="rId12"/>
    <p:sldId id="529" r:id="rId13"/>
    <p:sldId id="530" r:id="rId14"/>
    <p:sldId id="535" r:id="rId15"/>
    <p:sldId id="573" r:id="rId16"/>
    <p:sldId id="574" r:id="rId17"/>
    <p:sldId id="575" r:id="rId18"/>
    <p:sldId id="576" r:id="rId19"/>
    <p:sldId id="577" r:id="rId20"/>
    <p:sldId id="578" r:id="rId21"/>
    <p:sldId id="580" r:id="rId22"/>
    <p:sldId id="589" r:id="rId23"/>
    <p:sldId id="584" r:id="rId24"/>
    <p:sldId id="585" r:id="rId25"/>
    <p:sldId id="586" r:id="rId26"/>
    <p:sldId id="587" r:id="rId27"/>
    <p:sldId id="590" r:id="rId28"/>
    <p:sldId id="591" r:id="rId29"/>
    <p:sldId id="537" r:id="rId30"/>
    <p:sldId id="538" r:id="rId31"/>
    <p:sldId id="588" r:id="rId32"/>
    <p:sldId id="545" r:id="rId33"/>
    <p:sldId id="546" r:id="rId34"/>
    <p:sldId id="547" r:id="rId35"/>
    <p:sldId id="548" r:id="rId36"/>
    <p:sldId id="549" r:id="rId37"/>
    <p:sldId id="550" r:id="rId38"/>
    <p:sldId id="551" r:id="rId39"/>
    <p:sldId id="552" r:id="rId40"/>
    <p:sldId id="557" r:id="rId41"/>
    <p:sldId id="558" r:id="rId42"/>
    <p:sldId id="559" r:id="rId43"/>
    <p:sldId id="565" r:id="rId44"/>
    <p:sldId id="566" r:id="rId45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2EF0"/>
    <a:srgbClr val="54CAB1"/>
    <a:srgbClr val="990000"/>
    <a:srgbClr val="DD0179"/>
    <a:srgbClr val="A365D1"/>
    <a:srgbClr val="D147C4"/>
    <a:srgbClr val="98C519"/>
    <a:srgbClr val="B9E63A"/>
    <a:srgbClr val="DDEA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589" autoAdjust="0"/>
    <p:restoredTop sz="94660"/>
  </p:normalViewPr>
  <p:slideViewPr>
    <p:cSldViewPr snapToGrid="0">
      <p:cViewPr>
        <p:scale>
          <a:sx n="75" d="100"/>
          <a:sy n="75" d="100"/>
        </p:scale>
        <p:origin x="-78" y="-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987F7-D2CA-4734-8056-7DAEBC4355F6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60145-6A58-4A9E-A64B-085A57E79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3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A60145-6A58-4A9E-A64B-085A57E79AC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158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95C1F-30F1-4B85-82AD-F55D6A8EACC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006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1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3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F47896-FE75-4485-9FD2-85575FEBA1DE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7CF6F7-130A-459F-9F31-50664EC8CCE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g"/><Relationship Id="rId4" Type="http://schemas.openxmlformats.org/officeDocument/2006/relationships/image" Target="../media/image9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530413" y="2464020"/>
            <a:ext cx="7192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solidFill>
                  <a:schemeClr val="bg1"/>
                </a:solidFill>
              </a:rPr>
              <a:t>ГБУ «ЧРССОШИ им. Д.П. Коркина» с. Чурапча МО»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ОргОтдел\Desktop\дохсун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637" y="1203812"/>
            <a:ext cx="7374722" cy="475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14502" y="160222"/>
            <a:ext cx="6624736" cy="1039599"/>
          </a:xfrm>
          <a:prstGeom prst="rect">
            <a:avLst/>
          </a:prstGeom>
        </p:spPr>
        <p:txBody>
          <a:bodyPr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1600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ЛЕТНЯЯ ОЗДОРОВИТЕЛЬНАЯ КАМПАНИЯ МИНСТЕРСТВА ПО ФИЗИЧЕСКОЙ КУЛЬТУРЫ И СПОРТА РЕСПУБЛИКИ САХА (ЯКУТИЯ)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1600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 разрезе 2013 – 2020 годы</a:t>
            </a:r>
            <a:endParaRPr lang="ru-RU" sz="1600" dirty="0">
              <a:ln w="1905"/>
              <a:solidFill>
                <a:srgbClr val="372E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97630" y="1618593"/>
            <a:ext cx="6624736" cy="67015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16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ОТВЕТСВЕННЫЙ КООРДИНАТОР ЛОК - ГБУ РС (Я) «РЕСПУБЛИКАНСКИЙ ЦЕНТР ПОДГОТОВКИ СПОРТИВНОГО РЕЗЕРВА»</a:t>
            </a:r>
            <a:endParaRPr lang="ru-RU" sz="160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18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908722"/>
            <a:ext cx="10446180" cy="2808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ОргОтдел\Desktop\Новая папка\ILBJ60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3068961"/>
            <a:ext cx="7395557" cy="369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76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ОргОтдел\Desktop\Новая папка\SMMB15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6" y="725980"/>
            <a:ext cx="7713309" cy="385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ОргОтдел\Desktop\Новая папка\NPGI37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149" y="3356992"/>
            <a:ext cx="4320480" cy="325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43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ОргОтдел\Desktop\Новая папка\20190701160550_IMG_7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13" y="692696"/>
            <a:ext cx="10789096" cy="539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98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ОргОтдел\Desktop\Новая папка\MKTJ22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4" y="764704"/>
            <a:ext cx="5309096" cy="265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ОргОтдел\Desktop\Новая папка\RCAW24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2" y="3573016"/>
            <a:ext cx="5309097" cy="298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ОргОтдел\Desktop\Новая папка\RORV07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713" y="3608919"/>
            <a:ext cx="5309095" cy="298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ОргОтдел\Desktop\Новая папка\UINH23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125" y="764705"/>
            <a:ext cx="5309092" cy="265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10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5125" y="161925"/>
            <a:ext cx="7429500" cy="6526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</a:t>
            </a: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РС (Я) «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РССШОР </a:t>
            </a: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им. Иванова А.И.» с. Сунтар </a:t>
            </a:r>
            <a:r>
              <a:rPr lang="en-US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ЛСОЛ м</a:t>
            </a: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1600" b="1" dirty="0" err="1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Кырбый-Уйата</a:t>
            </a: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 в с. </a:t>
            </a:r>
            <a:r>
              <a:rPr lang="ru-RU" sz="1600" b="1" dirty="0" err="1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Кемпендяй</a:t>
            </a:r>
            <a:endParaRPr lang="ru-RU" sz="1600" b="1" dirty="0">
              <a:solidFill>
                <a:srgbClr val="372EF0"/>
              </a:solidFill>
            </a:endParaRPr>
          </a:p>
        </p:txBody>
      </p:sp>
      <p:pic>
        <p:nvPicPr>
          <p:cNvPr id="4098" name="Picture 2" descr="C:\Users\user\Desktop\IMG-20151215-WA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4068876"/>
            <a:ext cx="5664629" cy="2672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IMG-20151215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79" y="4070229"/>
            <a:ext cx="6144683" cy="2671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110538"/>
            <a:ext cx="11258550" cy="29301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165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282079"/>
            <a:ext cx="5472608" cy="37512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990" y="3212976"/>
            <a:ext cx="5664629" cy="331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6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8550" y="188641"/>
            <a:ext cx="5686426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sz="18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РС (Я) «РССШОР в </a:t>
            </a:r>
            <a:r>
              <a:rPr lang="ru-RU" sz="1800" b="1" dirty="0" err="1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с.Борогонцы</a:t>
            </a:r>
            <a:r>
              <a:rPr lang="ru-RU" sz="18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18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ЛСОЛ «</a:t>
            </a:r>
            <a:r>
              <a:rPr lang="ru-RU" sz="1800" b="1" dirty="0" err="1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Чубучааны</a:t>
            </a:r>
            <a:r>
              <a:rPr lang="ru-RU" sz="18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18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c.</a:t>
            </a:r>
            <a:r>
              <a:rPr lang="ru-RU" sz="18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Онер</a:t>
            </a:r>
            <a:r>
              <a:rPr lang="ru-RU" sz="1800" b="1" dirty="0">
                <a:solidFill>
                  <a:srgbClr val="372E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372EF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IMG_04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1124745"/>
            <a:ext cx="5669205" cy="2880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4077073"/>
            <a:ext cx="5765769" cy="2422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ОргОтдел\Desktop\Одаренные дети\IMG-20190727-WA0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90" y="4077072"/>
            <a:ext cx="5531324" cy="233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091" y="1124745"/>
            <a:ext cx="5973996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60" y="692697"/>
            <a:ext cx="5568619" cy="2573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ОргОтдел\Desktop\Одаренные дети\IMG-20190724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010" y="754536"/>
            <a:ext cx="5806497" cy="244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ОргОтдел\Desktop\Одаренные дети\IMG-20190727-WA0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823" y="3454967"/>
            <a:ext cx="5538868" cy="288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57683" y="2182587"/>
            <a:ext cx="2888220" cy="540417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9149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ZAMDIREKTORA\Users\Public\Pictures\Булуус Коркин А.Д\IMG-20140827-WA0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28334"/>
            <a:ext cx="9321691" cy="4623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ZAMDIREKTORA\Users\Public\Documents\педагог -организатор фото видео материалы\ФОТО лагерь\IMG_04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601" y="3645024"/>
            <a:ext cx="5655028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85" y="3789040"/>
            <a:ext cx="546603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80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86" y="332656"/>
            <a:ext cx="5584236" cy="34270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022" y="2996952"/>
            <a:ext cx="5366733" cy="338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6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84" r="22933" b="22666"/>
          <a:stretch/>
        </p:blipFill>
        <p:spPr>
          <a:xfrm>
            <a:off x="2914650" y="2783508"/>
            <a:ext cx="9277352" cy="4074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1" r="21036"/>
          <a:stretch/>
        </p:blipFill>
        <p:spPr bwMode="auto">
          <a:xfrm>
            <a:off x="16776" y="-1"/>
            <a:ext cx="6136374" cy="33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C:\Users\user\Desktop\IMG_12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5" r="21163"/>
          <a:stretch/>
        </p:blipFill>
        <p:spPr bwMode="auto">
          <a:xfrm>
            <a:off x="16777" y="3370237"/>
            <a:ext cx="3431273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Администратор\Desktop\лагерь 2017\лагерь фото\чурапча\чурапча 1 сезон\IMG-20170919-WA00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0"/>
            <a:ext cx="5667377" cy="280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4" b="7670"/>
          <a:stretch/>
        </p:blipFill>
        <p:spPr>
          <a:xfrm>
            <a:off x="3606643" y="2564904"/>
            <a:ext cx="5261132" cy="22183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219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IMG_05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836712"/>
            <a:ext cx="10389792" cy="51617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38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4225" y="219075"/>
            <a:ext cx="6143625" cy="6020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ДО РС (Я) «РСДЮСШ в г. Якутске» 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ЛСЛ «Еланка»</a:t>
            </a:r>
            <a:endParaRPr lang="ru-RU" sz="1600" b="1" dirty="0">
              <a:solidFill>
                <a:srgbClr val="372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IMG-20140825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92" y="3814176"/>
            <a:ext cx="5267527" cy="249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IMG-20140825-WA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849" y="3814176"/>
            <a:ext cx="5273804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ОргОтдел\Desktop\УДЮСиПСР\ГБУ УДЮС и ПСР\Документы школ\Фото галерея школы\Якутск фото\Тренировочные занятия, тренер Колесов И.О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35" y="1009668"/>
            <a:ext cx="5253915" cy="262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9" y="1027002"/>
            <a:ext cx="3775577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7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_88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620689"/>
            <a:ext cx="7296811" cy="38164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IMG_12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883" y="2996952"/>
            <a:ext cx="6816757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3720" y="123825"/>
            <a:ext cx="6867526" cy="6420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РС (Я) «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РССШ</a:t>
            </a: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 в с. 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Намцы</a:t>
            </a:r>
            <a:b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Летние централизованные тренировочные сборы</a:t>
            </a:r>
            <a:endParaRPr lang="ru-RU" sz="1600" b="1" dirty="0">
              <a:ln w="1905"/>
              <a:solidFill>
                <a:srgbClr val="372E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20150628_1810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4" y="836713"/>
            <a:ext cx="5760637" cy="2828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483" y="834770"/>
            <a:ext cx="6024023" cy="2828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3663618"/>
            <a:ext cx="6221845" cy="3067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04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3" y="332656"/>
            <a:ext cx="11137236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5" descr="20150629_1854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14" y="4005064"/>
            <a:ext cx="4992556" cy="2583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2" descr="20150624_21575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528" y="4005064"/>
            <a:ext cx="5666992" cy="2583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080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MG_203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21" y="908720"/>
            <a:ext cx="11856640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195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ОргОтдел\Desktop\Новая папка\JHBG23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3" y="476672"/>
            <a:ext cx="6272697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ОргОтдел\Desktop\Новая папка\IMG_72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3284984"/>
            <a:ext cx="5632981" cy="31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20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6956" y="202360"/>
            <a:ext cx="6534151" cy="66441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ДО РС (Я) «РСДЮСШ в г. Нюрба» </a:t>
            </a:r>
            <a:br>
              <a:rPr lang="ru-RU" sz="1600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Летние централизованные тренировочные сборы</a:t>
            </a:r>
            <a:r>
              <a:rPr lang="ru-RU" sz="1600" dirty="0" smtClean="0">
                <a:solidFill>
                  <a:srgbClr val="372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372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rgbClr val="372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953772"/>
            <a:ext cx="5184580" cy="2752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УДЮСиПСР\Я Владимир\Летний Лагерь\2018\Фото лагерей\1-2 сезоны\РСДЮСШ в г. Якутске\IMG_30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953773"/>
            <a:ext cx="5323672" cy="2706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ОргОтдел\Desktop\Новая папка\4266bb23-1b7f-4b41-b154-b0a8a0ed6b4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200" y="3829023"/>
            <a:ext cx="7903665" cy="278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23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ргОтдел\Desktop\Новая папка\0d83c314-7ef0-436b-bece-376b2d2900d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85" y="325152"/>
            <a:ext cx="5261923" cy="295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ргОтдел\Desktop\Новая папка\96869ac7-b043-49c1-ad7c-1318532a1f2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3" y="325152"/>
            <a:ext cx="5357124" cy="30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ОргОтдел\Desktop\Новая папка\ad222746-584a-4ab3-9383-9aa54bdeea5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247" y="3600453"/>
            <a:ext cx="5727732" cy="32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13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1242" y="0"/>
            <a:ext cx="6559033" cy="76470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8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РС (Я) «РССШОР в г. Покровске»</a:t>
            </a:r>
            <a:br>
              <a:rPr lang="ru-RU" sz="18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Летние централизованные тренировочные сборы</a:t>
            </a:r>
            <a:endParaRPr lang="ru-RU" sz="1800" b="1" dirty="0"/>
          </a:p>
        </p:txBody>
      </p:sp>
      <p:pic>
        <p:nvPicPr>
          <p:cNvPr id="5" name="Picture 5" descr="C:\Users\3\Desktop\СЛАЙД к открытию\ФОТО лагерь\IMG_04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458" y="3789041"/>
            <a:ext cx="5792196" cy="2836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3\Desktop\ПАПКА для подготовки слайда\лагерь\IMG_0350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392" y="952898"/>
            <a:ext cx="5664629" cy="2836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\\Павел-MSI\share\Фото\Дни спорта Нерюнгри 24-26.01.2017\IMG_26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792279"/>
            <a:ext cx="5275701" cy="2838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фото тренировочный процесс\IMG_32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023249"/>
            <a:ext cx="5024683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44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IMG_20150802_1511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1" y="3623907"/>
            <a:ext cx="6144684" cy="29468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ОргОтдел\Desktop\УДЮСиПСР\ГБУ УДЮС и ПСР\Документы школ\Фото галерея школы\Лагерь ЭРЭЛ 2014 Сунтар\фотографии\IMG_37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548680"/>
            <a:ext cx="5451341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ОргОтдел\Desktop\Новая папка\LVRX14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07" y="574667"/>
            <a:ext cx="5738725" cy="286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14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\\ZAMDIREKTORA\Users\Public\Pictures\УТС июнь 2014\IMG-20140421-WA0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59" y="692697"/>
            <a:ext cx="10258739" cy="5399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69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51" y="219074"/>
            <a:ext cx="11579728" cy="6142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РС (Я) «РССШОР им. Иванова А.И.» с. Сунтар </a:t>
            </a:r>
            <a:r>
              <a:rPr lang="en-US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Летние централизованные тренировочные сборы</a:t>
            </a:r>
            <a:endParaRPr lang="ru-RU" sz="1600" b="1" dirty="0">
              <a:ln w="1905"/>
              <a:solidFill>
                <a:srgbClr val="372E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IMG_38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1" y="1052739"/>
            <a:ext cx="5568619" cy="2880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E:\IMG_37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989" y="1052737"/>
            <a:ext cx="5856651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Бокс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4" y="4077073"/>
            <a:ext cx="5568620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DSC_47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989" y="4077075"/>
            <a:ext cx="5856651" cy="26642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50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8925" y="142875"/>
            <a:ext cx="7553326" cy="629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ДО РС (Я) «РСДЮСШОР по лыжному спорту», </a:t>
            </a: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г. Алдан 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Летние централизованные тренировочные сборы</a:t>
            </a:r>
            <a:endParaRPr lang="ru-RU" sz="1600" b="1" dirty="0">
              <a:ln w="1905"/>
              <a:solidFill>
                <a:srgbClr val="372E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636" y="877234"/>
            <a:ext cx="4355140" cy="5772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877235"/>
            <a:ext cx="4787569" cy="57721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14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DSC_2267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l="48437" t="17577" r="8594" b="39454"/>
          <a:stretch>
            <a:fillRect/>
          </a:stretch>
        </p:blipFill>
        <p:spPr>
          <a:xfrm>
            <a:off x="287592" y="692696"/>
            <a:ext cx="5303583" cy="2714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_22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87622" y="3501009"/>
            <a:ext cx="6675453" cy="3117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user\Desktop\IMG_96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4705"/>
            <a:ext cx="5283629" cy="26427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81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8026" y="314325"/>
            <a:ext cx="6496050" cy="6484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РС </a:t>
            </a: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(Я) «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РССШОР </a:t>
            </a: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с. </a:t>
            </a:r>
            <a:r>
              <a:rPr lang="ru-RU" sz="1600" b="1" dirty="0" err="1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Бердигестях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Летние централизованные тренировочные сборы</a:t>
            </a:r>
            <a:endParaRPr lang="ru-RU" sz="1600" b="1" dirty="0">
              <a:solidFill>
                <a:srgbClr val="372EF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359" y="3959277"/>
            <a:ext cx="4886684" cy="2433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795" y="3933057"/>
            <a:ext cx="4620340" cy="2433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E:\Фото галерея школы\бердигестях пул. стр. фото\DSC06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8570" y="1124745"/>
            <a:ext cx="5057645" cy="2519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809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8" presetClass="exit" presetSubtype="0" de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836712"/>
            <a:ext cx="9782175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4" y="3933056"/>
            <a:ext cx="6686551" cy="2808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18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IMG-20150815-WA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2" y="654371"/>
            <a:ext cx="5824857" cy="3012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Содержимое 7" descr="CAM0001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1957" y="3667228"/>
            <a:ext cx="6144683" cy="3002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45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658" y="152400"/>
            <a:ext cx="6701368" cy="59611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РС (Я) «РССШ по футболу в г. Нерюнгри» </a:t>
            </a:r>
            <a:b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Летние централизованные тренировочные сборы</a:t>
            </a:r>
            <a:endParaRPr lang="ru-RU" sz="1600" b="1" dirty="0">
              <a:ln w="1905"/>
              <a:solidFill>
                <a:srgbClr val="372E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\AppData\Local\Temp\Rar$DRa0.675\Ленс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3717032"/>
            <a:ext cx="5568619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AppData\Local\Temp\Rar$DRa0.905\IMG_32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836712"/>
            <a:ext cx="5568619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:\182116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82" y="836712"/>
            <a:ext cx="595266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011" y="3835666"/>
            <a:ext cx="5472607" cy="279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8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ОргОтдел\Desktop\Одаренные дети\В игре вратарь Шереметов 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3" y="476672"/>
            <a:ext cx="547260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ОргОтдел\Desktop\Одаренные дети\Вратарь команды 1998 г.р. Шереметов 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974" y="3573016"/>
            <a:ext cx="549406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ОргОтдел\Desktop\Одаренные дети\Вратарь команды 1997 г.р. Сейкин 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974" y="476672"/>
            <a:ext cx="549406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ОргОтдел\Desktop\Одаренные дети\DSC_00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36" y="3573016"/>
            <a:ext cx="5467733" cy="272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87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user\AppData\Local\Temp\Rar$DRa0.177\IMG_0084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436" y="3501008"/>
            <a:ext cx="6336704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ОргОтдел\Desktop\Одаренные дети\DSC_00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022" y="548681"/>
            <a:ext cx="5471397" cy="272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ОргОтдел\Desktop\Одаренные дети\Удар наносит Сурков Иван команда 1998 г.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98" y="548681"/>
            <a:ext cx="5376597" cy="268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52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_32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9" y="404663"/>
            <a:ext cx="6724651" cy="3384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ОргОтдел\Desktop\Новая папка\GZRZ33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3309933"/>
            <a:ext cx="5449198" cy="305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Я Владимир\ОТЧЕТЫ\отчет лагерь 2015\фотки лагерь\IMG_34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9" y="3789039"/>
            <a:ext cx="5220098" cy="25263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876" y="404663"/>
            <a:ext cx="3542680" cy="2382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2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6526" y="171450"/>
            <a:ext cx="7086600" cy="6515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ln w="1905"/>
                <a:solidFill>
                  <a:srgbClr val="372EF0"/>
                </a:solidFill>
                <a:latin typeface="Times New Roman" pitchFamily="18" charset="0"/>
                <a:cs typeface="Times New Roman" pitchFamily="18" charset="0"/>
              </a:rPr>
              <a:t>ГБУ РС (Я) «РССШ по зимним видам спорта в г. Якутске» </a:t>
            </a:r>
            <a:br>
              <a:rPr lang="ru-RU" sz="1600" b="1" dirty="0" smtClean="0">
                <a:ln w="1905"/>
                <a:solidFill>
                  <a:srgbClr val="372E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solidFill>
                  <a:srgbClr val="372EF0"/>
                </a:solidFill>
                <a:latin typeface="Times New Roman" pitchFamily="18" charset="0"/>
                <a:cs typeface="Times New Roman" pitchFamily="18" charset="0"/>
              </a:rPr>
              <a:t>Летние централизованные тренировочные сборы</a:t>
            </a:r>
            <a:endParaRPr lang="ru-RU" sz="1600" b="1" dirty="0">
              <a:ln w="1905"/>
              <a:solidFill>
                <a:srgbClr val="372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DSC_00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9" y="908721"/>
            <a:ext cx="5472608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image-18-12-13-04-4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08721"/>
            <a:ext cx="5760640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image-18-12-13-04-46-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082" y="3414660"/>
            <a:ext cx="6967355" cy="3283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3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фотки сербор\IMG-20151217-WA00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32656"/>
            <a:ext cx="6816757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фотки сербор\IMG-20151217-WA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1" y="3356992"/>
            <a:ext cx="7104788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47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957" y="1574223"/>
            <a:ext cx="6415259" cy="5040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45" y="476672"/>
            <a:ext cx="5480124" cy="54969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16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390" y="888706"/>
            <a:ext cx="5493180" cy="3035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ОргОтдел\Desktop\Новая папка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3" y="3573016"/>
            <a:ext cx="5967664" cy="298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209925" y="116632"/>
            <a:ext cx="6534150" cy="792088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1600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ГБУ  РС (Я) «РССШ по плаванию» в г. Якутске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1600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Летние централизованные тренировочные сборы</a:t>
            </a:r>
            <a:endParaRPr lang="ru-RU" sz="1600" dirty="0">
              <a:ln w="1905"/>
              <a:solidFill>
                <a:srgbClr val="372E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853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ОргОтдел\Desktop\Новая папка\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3284985"/>
            <a:ext cx="6598827" cy="329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ОргОтдел\Desktop\Новая папка\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332657"/>
            <a:ext cx="6776972" cy="339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37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user\AppData\Local\Temp\Rar$DRa0.591\DSC_07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975" y="260649"/>
            <a:ext cx="6118372" cy="3175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E:\IMG_44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79" y="3645025"/>
            <a:ext cx="5664629" cy="30755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Я Владимир\ОТЧЕТЫ\отчет лагерь 2015\фотки лагерь\IMG_42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155" y="3694850"/>
            <a:ext cx="6167067" cy="2975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87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14" y="565837"/>
            <a:ext cx="3723877" cy="49651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70" y="542013"/>
            <a:ext cx="3581049" cy="48956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06" y="4005064"/>
            <a:ext cx="6266685" cy="264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9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ОргОтдел\Desktop\Новая папка\XJAC65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358367"/>
            <a:ext cx="10337147" cy="581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1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77314" y="558690"/>
            <a:ext cx="10809852" cy="3955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Сравнительный анализ охвата юных спортсменов летними спортивными лагерями в разрезе 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2013-2020 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годы</a:t>
            </a:r>
            <a:endParaRPr lang="ru-RU" sz="1600" b="1" dirty="0">
              <a:ln w="1905"/>
              <a:solidFill>
                <a:srgbClr val="372E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713211"/>
              </p:ext>
            </p:extLst>
          </p:nvPr>
        </p:nvGraphicFramePr>
        <p:xfrm>
          <a:off x="815413" y="1268759"/>
          <a:ext cx="9864658" cy="53407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132"/>
                <a:gridCol w="4165059"/>
                <a:gridCol w="882790"/>
                <a:gridCol w="800671"/>
                <a:gridCol w="600501"/>
                <a:gridCol w="600501"/>
                <a:gridCol w="600501"/>
                <a:gridCol w="600501"/>
                <a:gridCol w="600501"/>
                <a:gridCol w="600501"/>
              </a:tblGrid>
              <a:tr h="5200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учреждения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7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266700" algn="l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оличество детей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2682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2974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3019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3155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4284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2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ГБОУ РС (Я) "ЧРССШИОР им. Д.П.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Коркина«, с. Чурапча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2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 РС (Я) "РССШОР им. Иванова А.И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.«, с. Сунтар    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РС (Я) "РССШОР в с. </a:t>
                      </a:r>
                      <a:r>
                        <a:rPr lang="ru-RU" sz="12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Бердигестях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«, с. </a:t>
                      </a:r>
                      <a:r>
                        <a:rPr lang="ru-RU" sz="12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Бердигестях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 РС (Я) «РССШОР в с.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Борогонцы", с. Борогонцы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 РС (Я) "РССШОР в г.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Покровске", г. Покровск       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РС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(Я) "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РССШОР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лыжному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спорту», г. Алдан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237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413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 РС (Я)"РССШ по футболу  в г.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Нерюнгри», г. Нерюнгри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239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348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421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0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 РС (Я)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"РССШ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ЗВС" в г. Якутске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306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352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6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РС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(Я)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"СШОР по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боксу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г.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Якутске», г. Якутск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2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ДО РС (Я) "РСДЮСШ  в г.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Нюрба», г. Нюрба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114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 РС (Я) "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РССШОР"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Намцы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497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2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  РС (Я) "РССШ по плаванию" в г. Якутске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2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80975" algn="l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Централизованные сборы сборных команд РС (Я) среди юношей и девушек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07" marR="7907" marT="59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076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325" y="76199"/>
            <a:ext cx="10809852" cy="6473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ГБОУ РС (Я) «ЧРССШИОР им. Д.П. Коркина» </a:t>
            </a:r>
            <a:b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ЛСОЛ «</a:t>
            </a:r>
            <a:r>
              <a:rPr lang="ru-RU" sz="1600" b="1" dirty="0" err="1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Дабаан</a:t>
            </a:r>
            <a:r>
              <a:rPr lang="ru-RU" sz="1600" b="1" dirty="0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 в с. </a:t>
            </a:r>
            <a:r>
              <a:rPr lang="ru-RU" sz="1600" b="1" dirty="0" err="1" smtClean="0">
                <a:ln w="1905"/>
                <a:solidFill>
                  <a:srgbClr val="372E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Мындагай</a:t>
            </a:r>
            <a:endParaRPr lang="ru-RU" sz="1600" b="1" dirty="0">
              <a:ln w="1905"/>
              <a:solidFill>
                <a:srgbClr val="372E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ОргОтдел\Desktop\Новая папка\20190701160624_IMG_73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09" y="836712"/>
            <a:ext cx="6756648" cy="337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ОргОтдел\Desktop\Новая папка\20190701171328_IMG_73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861" y="3212976"/>
            <a:ext cx="7044680" cy="352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73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7709</TotalTime>
  <Words>539</Words>
  <Application>Microsoft Office PowerPoint</Application>
  <PresentationFormat>Произвольный</PresentationFormat>
  <Paragraphs>166</Paragraphs>
  <Slides>44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Сравнительный анализ охвата юных спортсменов летними спортивными лагерями в разрезе 2013-2020 годы</vt:lpstr>
      <vt:lpstr>ГБОУ РС (Я) «ЧРССШИОР им. Д.П. Коркина»  ЛСОЛ «Дабаан» в с. Мындагай</vt:lpstr>
      <vt:lpstr>Презентация PowerPoint</vt:lpstr>
      <vt:lpstr>Презентация PowerPoint</vt:lpstr>
      <vt:lpstr>Презентация PowerPoint</vt:lpstr>
      <vt:lpstr>Презентация PowerPoint</vt:lpstr>
      <vt:lpstr>ГБУ РС (Я) «РССШОР им. Иванова А.И.» с. Сунтар                               ЛСОЛ м. «Кырбый-Уйата» в с. Кемпендяй</vt:lpstr>
      <vt:lpstr>Презентация PowerPoint</vt:lpstr>
      <vt:lpstr> ГБУ РС (Я) «РССШОР в с.Борогонцы»  ЛСОЛ «Чубучааны» c.Онер </vt:lpstr>
      <vt:lpstr>Презентация PowerPoint</vt:lpstr>
      <vt:lpstr>Презентация PowerPoint</vt:lpstr>
      <vt:lpstr>Презентация PowerPoint</vt:lpstr>
      <vt:lpstr>Презентация PowerPoint</vt:lpstr>
      <vt:lpstr>ГБУ ДО РС (Я) «РСДЮСШ в г. Якутске»  ЛСЛ «Еланка»</vt:lpstr>
      <vt:lpstr>Презентация PowerPoint</vt:lpstr>
      <vt:lpstr>ГБУ  РС (Я) «РССШ» в с. Намцы Летние централизованные тренировочные сборы</vt:lpstr>
      <vt:lpstr>Презентация PowerPoint</vt:lpstr>
      <vt:lpstr>Презентация PowerPoint</vt:lpstr>
      <vt:lpstr>Презентация PowerPoint</vt:lpstr>
      <vt:lpstr>ГБУ ДО РС (Я) «РСДЮСШ в г. Нюрба»  Летние централизованные тренировочные сборы </vt:lpstr>
      <vt:lpstr>Презентация PowerPoint</vt:lpstr>
      <vt:lpstr> ГБУ РС (Я) «РССШОР в г. Покровске» Летние централизованные тренировочные сборы</vt:lpstr>
      <vt:lpstr>Презентация PowerPoint</vt:lpstr>
      <vt:lpstr>ГБУ РС (Я) «РССШОР им. Иванова А.И.» с. Сунтар                               Летние централизованные тренировочные сборы</vt:lpstr>
      <vt:lpstr>ГБУ ДО РС (Я) «РСДЮСШОР по лыжному спорту», г. Алдан  Летние централизованные тренировочные сборы</vt:lpstr>
      <vt:lpstr>Презентация PowerPoint</vt:lpstr>
      <vt:lpstr>ГБУ РС (Я) «РССШОР в с. Бердигестях» Летние централизованные тренировочные сборы</vt:lpstr>
      <vt:lpstr>Презентация PowerPoint</vt:lpstr>
      <vt:lpstr>Презентация PowerPoint</vt:lpstr>
      <vt:lpstr>ГБУ РС (Я) «РССШ по футболу в г. Нерюнгри»  Летние централизованные тренировочные сборы</vt:lpstr>
      <vt:lpstr>Презентация PowerPoint</vt:lpstr>
      <vt:lpstr>Презентация PowerPoint</vt:lpstr>
      <vt:lpstr>ГБУ РС (Я) «РССШ по зимним видам спорта в г. Якутске»  Летние централизованные тренировочные сборы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Слава</dc:creator>
  <cp:lastModifiedBy>Uzer</cp:lastModifiedBy>
  <cp:revision>539</cp:revision>
  <cp:lastPrinted>2016-04-19T01:32:54Z</cp:lastPrinted>
  <dcterms:created xsi:type="dcterms:W3CDTF">2014-08-04T02:13:14Z</dcterms:created>
  <dcterms:modified xsi:type="dcterms:W3CDTF">2020-07-07T03:28:35Z</dcterms:modified>
</cp:coreProperties>
</file>