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75" r:id="rId6"/>
    <p:sldId id="277" r:id="rId7"/>
    <p:sldId id="276" r:id="rId8"/>
    <p:sldId id="267" r:id="rId9"/>
    <p:sldId id="272" r:id="rId10"/>
    <p:sldId id="271" r:id="rId11"/>
    <p:sldId id="270" r:id="rId12"/>
    <p:sldId id="269" r:id="rId13"/>
    <p:sldId id="268" r:id="rId14"/>
    <p:sldId id="278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E6912-7416-441D-AB7A-52A2115E23D6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1AD5-2EE3-4786-8368-38AACC04934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3" Type="http://schemas.openxmlformats.org/officeDocument/2006/relationships/image" Target="../media/image64.jpe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jpeg"/><Relationship Id="rId5" Type="http://schemas.openxmlformats.org/officeDocument/2006/relationships/image" Target="../media/image66.jpeg"/><Relationship Id="rId15" Type="http://schemas.openxmlformats.org/officeDocument/2006/relationships/image" Target="../media/image76.jpeg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13" Type="http://schemas.openxmlformats.org/officeDocument/2006/relationships/image" Target="../media/image87.jpe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12" Type="http://schemas.openxmlformats.org/officeDocument/2006/relationships/image" Target="../media/image8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11" Type="http://schemas.openxmlformats.org/officeDocument/2006/relationships/image" Target="../media/image85.jpeg"/><Relationship Id="rId5" Type="http://schemas.openxmlformats.org/officeDocument/2006/relationships/image" Target="../media/image79.jpeg"/><Relationship Id="rId15" Type="http://schemas.openxmlformats.org/officeDocument/2006/relationships/image" Target="../media/image89.jpeg"/><Relationship Id="rId10" Type="http://schemas.openxmlformats.org/officeDocument/2006/relationships/image" Target="../media/image84.jpeg"/><Relationship Id="rId4" Type="http://schemas.openxmlformats.org/officeDocument/2006/relationships/image" Target="../media/image78.jpeg"/><Relationship Id="rId9" Type="http://schemas.openxmlformats.org/officeDocument/2006/relationships/image" Target="../media/image83.jpeg"/><Relationship Id="rId14" Type="http://schemas.openxmlformats.org/officeDocument/2006/relationships/image" Target="../media/image8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jpeg"/><Relationship Id="rId3" Type="http://schemas.openxmlformats.org/officeDocument/2006/relationships/image" Target="../media/image90.jpeg"/><Relationship Id="rId7" Type="http://schemas.openxmlformats.org/officeDocument/2006/relationships/image" Target="../media/image9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11" Type="http://schemas.openxmlformats.org/officeDocument/2006/relationships/image" Target="../media/image98.jpeg"/><Relationship Id="rId5" Type="http://schemas.openxmlformats.org/officeDocument/2006/relationships/image" Target="../media/image92.jpeg"/><Relationship Id="rId10" Type="http://schemas.openxmlformats.org/officeDocument/2006/relationships/image" Target="../media/image97.jpeg"/><Relationship Id="rId4" Type="http://schemas.openxmlformats.org/officeDocument/2006/relationships/image" Target="../media/image91.jpeg"/><Relationship Id="rId9" Type="http://schemas.openxmlformats.org/officeDocument/2006/relationships/image" Target="../media/image9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5" Type="http://schemas.openxmlformats.org/officeDocument/2006/relationships/image" Target="../media/image101.jpeg"/><Relationship Id="rId4" Type="http://schemas.openxmlformats.org/officeDocument/2006/relationships/image" Target="../media/image10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jpeg"/><Relationship Id="rId3" Type="http://schemas.openxmlformats.org/officeDocument/2006/relationships/image" Target="../media/image105.jpeg"/><Relationship Id="rId7" Type="http://schemas.openxmlformats.org/officeDocument/2006/relationships/image" Target="../media/image109.jpeg"/><Relationship Id="rId12" Type="http://schemas.openxmlformats.org/officeDocument/2006/relationships/image" Target="../media/image1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8.jpeg"/><Relationship Id="rId11" Type="http://schemas.openxmlformats.org/officeDocument/2006/relationships/image" Target="../media/image113.jpeg"/><Relationship Id="rId5" Type="http://schemas.openxmlformats.org/officeDocument/2006/relationships/image" Target="../media/image107.jpeg"/><Relationship Id="rId10" Type="http://schemas.openxmlformats.org/officeDocument/2006/relationships/image" Target="../media/image112.jpeg"/><Relationship Id="rId4" Type="http://schemas.openxmlformats.org/officeDocument/2006/relationships/image" Target="../media/image106.jpeg"/><Relationship Id="rId9" Type="http://schemas.openxmlformats.org/officeDocument/2006/relationships/image" Target="../media/image1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pn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11" Type="http://schemas.openxmlformats.org/officeDocument/2006/relationships/image" Target="../media/image52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«Намская средняя общеобразовательная школа №2»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3068960"/>
            <a:ext cx="6400800" cy="1800200"/>
          </a:xfrm>
        </p:spPr>
        <p:txBody>
          <a:bodyPr>
            <a:normAutofit/>
          </a:bodyPr>
          <a:lstStyle/>
          <a:p>
            <a:r>
              <a:rPr lang="ru-RU" sz="6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Отряд «</a:t>
            </a:r>
            <a:r>
              <a:rPr lang="en-US" sz="6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My skills</a:t>
            </a:r>
            <a:r>
              <a:rPr lang="ru-RU" sz="60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83968" y="4797152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Трапезникова А. С.,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педагог-психолог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depositphotos_135853200-stock-photo-diversity-group-of-children-togeth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35896" y="1268760"/>
            <a:ext cx="1872208" cy="1813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106613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ü"/>
            </a:pP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День фотографа – в этот день ребята </a:t>
            </a:r>
            <a:r>
              <a:rPr lang="ru-RU" sz="1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испытали себя в роли фотографа📸 и запечатлели необычные моменты живой природы и </a:t>
            </a:r>
            <a:r>
              <a:rPr lang="ru-RU" sz="1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предметов.</a:t>
            </a:r>
            <a:endParaRPr lang="ru-RU" sz="1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6" name="Рисунок 5" descr="IMG-20200716-WA0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992" y="1268760"/>
            <a:ext cx="1728192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-20200716-WA00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933056"/>
            <a:ext cx="1322332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-20200716-WA00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23728" y="1268760"/>
            <a:ext cx="1556948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-20200716-WA005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79912" y="1268760"/>
            <a:ext cx="1497767" cy="1872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-20200716-WA006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51519" y="5157192"/>
            <a:ext cx="2056585" cy="1155222"/>
          </a:xfrm>
          <a:prstGeom prst="rect">
            <a:avLst/>
          </a:prstGeom>
        </p:spPr>
      </p:pic>
      <p:pic>
        <p:nvPicPr>
          <p:cNvPr id="11" name="Рисунок 10" descr="IMG-20200716-WA007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508104" y="2420888"/>
            <a:ext cx="1008112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G-20200716-WA007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64088" y="1268760"/>
            <a:ext cx="1176131" cy="882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IMG-20200716-WA008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203848" y="3356992"/>
            <a:ext cx="2112235" cy="1584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IMG-20200716-WA009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32240" y="2852936"/>
            <a:ext cx="1979712" cy="1484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IMG-20200716-WA011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63688" y="5085184"/>
            <a:ext cx="1595668" cy="1196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IMG-20200717-WA0014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732240" y="1484784"/>
            <a:ext cx="1440160" cy="1080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 descr="IMG-20200717-WA0015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652120" y="4581128"/>
            <a:ext cx="3064339" cy="1723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9" name="Рисунок 18" descr="IMG-20200716-WA0083.jpg"/>
          <p:cNvPicPr>
            <a:picLocks noChangeAspect="1"/>
          </p:cNvPicPr>
          <p:nvPr/>
        </p:nvPicPr>
        <p:blipFill>
          <a:blip r:embed="rId15" cstate="print"/>
          <a:srcRect r="40517"/>
          <a:stretch>
            <a:fillRect/>
          </a:stretch>
        </p:blipFill>
        <p:spPr>
          <a:xfrm>
            <a:off x="1835696" y="3717032"/>
            <a:ext cx="1163416" cy="1152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1143000"/>
          </a:xfrm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День плетения венков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День мороженного</a:t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</a:b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5" name="Рисунок 4" descr="IMG-20200721-WA00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1772816" cy="17728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IMG-20200721-WA00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356992"/>
            <a:ext cx="2664296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 descr="IMG-20200721-WA007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1412776"/>
            <a:ext cx="2035049" cy="9889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IMG-20200721-WA007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564904"/>
            <a:ext cx="1296144" cy="19365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IMG-20200721-WA003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644008" y="1412776"/>
            <a:ext cx="1599642" cy="21328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IMG-20200722-WA001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788024" y="3645024"/>
            <a:ext cx="1442759" cy="2564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IMG-20200718-WA004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44208" y="1412776"/>
            <a:ext cx="2073120" cy="1553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 descr="IMG-20200720-WA001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44208" y="3068960"/>
            <a:ext cx="1240236" cy="22048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 descr="IMG-20200720-WA004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884368" y="3068960"/>
            <a:ext cx="1005576" cy="134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 descr="IMG-20200720-WA0042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419872" y="4653136"/>
            <a:ext cx="818639" cy="17008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 descr="20200717_17085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 rot="16200000">
            <a:off x="7696911" y="4912602"/>
            <a:ext cx="1499659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IMG-20200720-WA004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588224" y="5301208"/>
            <a:ext cx="1059582" cy="1412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IMG-20200718-WA0012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2267744" y="2420888"/>
            <a:ext cx="627534" cy="836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l">
              <a:buFont typeface="Wingdings" pitchFamily="2" charset="2"/>
              <a:buChar char="ü"/>
            </a:pPr>
            <a:r>
              <a:rPr lang="ru-RU" sz="32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</a:rPr>
              <a:t>День наших домашних питомцев</a:t>
            </a:r>
            <a:endParaRPr lang="ru-RU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5" name="Рисунок 4" descr="IMG-20200716-WA007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340768"/>
            <a:ext cx="216024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716-WA01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212976"/>
            <a:ext cx="1763688" cy="13227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718-WA002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699792" y="1340768"/>
            <a:ext cx="1728192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718-WA003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781180" y="4795884"/>
            <a:ext cx="122160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718-WA004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16016" y="1340768"/>
            <a:ext cx="1528987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0718-WA0066.jpg"/>
          <p:cNvPicPr>
            <a:picLocks noChangeAspect="1"/>
          </p:cNvPicPr>
          <p:nvPr/>
        </p:nvPicPr>
        <p:blipFill>
          <a:blip r:embed="rId8" cstate="print"/>
          <a:srcRect t="21650" b="22700"/>
          <a:stretch>
            <a:fillRect/>
          </a:stretch>
        </p:blipFill>
        <p:spPr>
          <a:xfrm>
            <a:off x="6084168" y="4005064"/>
            <a:ext cx="2219863" cy="2192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-20200718-WA007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95536" y="4725144"/>
            <a:ext cx="2243741" cy="1682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-20200721-WA003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16216" y="1340768"/>
            <a:ext cx="1779662" cy="23728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-20200715-WA015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771800" y="3789040"/>
            <a:ext cx="2952328" cy="1395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77809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День необычных фотографий</a:t>
            </a:r>
            <a:endParaRPr lang="ru-RU" sz="4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5" name="Рисунок 4" descr="IMG-20200723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4221088"/>
            <a:ext cx="1707654" cy="22768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200723-WA00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1340768"/>
            <a:ext cx="1553309" cy="4149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IMG-20200723-WA002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39952" y="1412776"/>
            <a:ext cx="1575926" cy="2636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-20200723-WA003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1960" y="4437112"/>
            <a:ext cx="1545636" cy="20608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-20200723-WA008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1700808"/>
            <a:ext cx="2617389" cy="4653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-20200723-WA008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95536" y="1340768"/>
            <a:ext cx="1728192" cy="251893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Наши ежедневные встречи на платформе </a:t>
            </a:r>
            <a:r>
              <a:rPr lang="en-US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ZOOM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12" name="Рисунок 11" descr="20200715_1818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96752"/>
            <a:ext cx="2497164" cy="12133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 descr="20200715_1836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2564904"/>
            <a:ext cx="2483768" cy="12068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 descr="20200715_1859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91880" y="1196752"/>
            <a:ext cx="2519442" cy="1224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20200717_1116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83568" y="3933056"/>
            <a:ext cx="2519443" cy="12241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Рисунок 15" descr="20200717_1129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2564904"/>
            <a:ext cx="2376264" cy="11545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6" name="Рисунок 25" descr="Screenshot_20200724-110439_Zoom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00192" y="1196752"/>
            <a:ext cx="1541360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Рисунок 26" descr="20200719_1107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83568" y="5301208"/>
            <a:ext cx="2627784" cy="12767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8" name="Рисунок 27" descr="20200720_180515.jpg"/>
          <p:cNvPicPr>
            <a:picLocks noChangeAspect="1"/>
          </p:cNvPicPr>
          <p:nvPr/>
        </p:nvPicPr>
        <p:blipFill>
          <a:blip r:embed="rId10" cstate="print"/>
          <a:srcRect l="12348" r="11096"/>
          <a:stretch>
            <a:fillRect/>
          </a:stretch>
        </p:blipFill>
        <p:spPr>
          <a:xfrm>
            <a:off x="3707904" y="3861048"/>
            <a:ext cx="2232248" cy="14167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Рисунок 28" descr="20200723_01165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995936" y="5445224"/>
            <a:ext cx="1656184" cy="11839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Рисунок 29" descr="20200723_18013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156176" y="4725144"/>
            <a:ext cx="2664296" cy="12945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Monotype Corsiva" pitchFamily="66" charset="0"/>
              </a:rPr>
              <a:t>БЛАГОДАРИМ ЗА ВНИМАНИЕ!</a:t>
            </a:r>
            <a:endParaRPr lang="ru-RU" sz="6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Длительность смены: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14 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дней </a:t>
            </a:r>
            <a:endParaRPr lang="ru-RU" sz="2400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Дата проведения: 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 13 по 26 июля 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2020г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Участники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Учащиеся МБОУ «НСОШ № 2» с 4-10 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класс</a:t>
            </a:r>
          </a:p>
          <a:p>
            <a:r>
              <a:rPr lang="ru-RU" sz="2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Возраст: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с 10 - 16 лет</a:t>
            </a:r>
            <a:endParaRPr lang="ru-RU" sz="2400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Направление: 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Профориентационное</a:t>
            </a: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программы: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целях организации профориентационной работы и удовлетворения потребностей детей и подростков в самореализации и отдыхе, повышение мотивации детей к профессиональному самоопределению, а так же содействие школьникам в выборе профессии, отражающем их личные интересы и потребности рынка труда.</a:t>
            </a: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Формат проведения:</a:t>
            </a:r>
          </a:p>
          <a:p>
            <a:pPr>
              <a:buNone/>
            </a:pP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В 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онлайн - формате на платформе </a:t>
            </a:r>
            <a:r>
              <a:rPr lang="en-US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WhatsApp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группе</a:t>
            </a:r>
          </a:p>
          <a:p>
            <a:r>
              <a:rPr lang="ru-RU" sz="2400" b="1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программу входят:</a:t>
            </a:r>
            <a:endParaRPr lang="ru-RU" sz="2400" dirty="0">
              <a:effectLst>
                <a:glow rad="101600">
                  <a:schemeClr val="accent5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sz="2400" dirty="0" err="1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Профориентационные</a:t>
            </a: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классные встречи с ведущими специалистами из разных отраслей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Тестирования учащихся с целю выявления профессиональных ориентиров.</a:t>
            </a:r>
          </a:p>
          <a:p>
            <a:pPr lvl="0">
              <a:buFont typeface="Wingdings" pitchFamily="2" charset="2"/>
              <a:buChar char="ü"/>
            </a:pPr>
            <a:r>
              <a:rPr lang="ru-RU" sz="2400" dirty="0"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Лекции, игры, викторины, беседы и.т.д.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7067128" cy="936104"/>
          </a:xfrm>
        </p:spPr>
        <p:txBody>
          <a:bodyPr>
            <a:normAutofit fontScale="90000"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Каждый день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у нас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начался традиционно с </a:t>
            </a:r>
            <a:r>
              <a:rPr lang="ru-RU" sz="2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бодрой, энергичной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зарядки </a:t>
            </a:r>
            <a:endParaRPr lang="ru-RU" sz="2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15" name="Рисунок 14" descr="IMG-20200715-WA00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412776"/>
            <a:ext cx="2348880" cy="23488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6" name="Рисунок 15" descr="IMG-20200715-WA0057.jpg"/>
          <p:cNvPicPr>
            <a:picLocks noChangeAspect="1"/>
          </p:cNvPicPr>
          <p:nvPr/>
        </p:nvPicPr>
        <p:blipFill>
          <a:blip r:embed="rId4" cstate="print"/>
          <a:srcRect t="6950" b="7336"/>
          <a:stretch>
            <a:fillRect/>
          </a:stretch>
        </p:blipFill>
        <p:spPr>
          <a:xfrm>
            <a:off x="2915816" y="1340768"/>
            <a:ext cx="1512168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7" name="Рисунок 16" descr="IMG-20200714-WA00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861048"/>
            <a:ext cx="1977684" cy="26369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8" name="Рисунок 17" descr="IMG-20200714-WA0042.jpg"/>
          <p:cNvPicPr>
            <a:picLocks noChangeAspect="1"/>
          </p:cNvPicPr>
          <p:nvPr/>
        </p:nvPicPr>
        <p:blipFill>
          <a:blip r:embed="rId6" cstate="print"/>
          <a:srcRect l="18716" t="28074"/>
          <a:stretch>
            <a:fillRect/>
          </a:stretch>
        </p:blipFill>
        <p:spPr>
          <a:xfrm>
            <a:off x="4716016" y="1412776"/>
            <a:ext cx="1563638" cy="1844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Рисунок 18" descr="IMG-20200714-WA0050.jpg"/>
          <p:cNvPicPr>
            <a:picLocks noChangeAspect="1"/>
          </p:cNvPicPr>
          <p:nvPr/>
        </p:nvPicPr>
        <p:blipFill>
          <a:blip r:embed="rId7" cstate="print"/>
          <a:srcRect t="31175" r="24662"/>
          <a:stretch>
            <a:fillRect/>
          </a:stretch>
        </p:blipFill>
        <p:spPr>
          <a:xfrm>
            <a:off x="4499992" y="3429000"/>
            <a:ext cx="2016224" cy="13814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Рисунок 19" descr="IMG-20200714-WA0052.jpg"/>
          <p:cNvPicPr>
            <a:picLocks noChangeAspect="1"/>
          </p:cNvPicPr>
          <p:nvPr/>
        </p:nvPicPr>
        <p:blipFill>
          <a:blip r:embed="rId8" cstate="print"/>
          <a:srcRect l="24041" t="40514" r="9845"/>
          <a:stretch>
            <a:fillRect/>
          </a:stretch>
        </p:blipFill>
        <p:spPr>
          <a:xfrm>
            <a:off x="6588224" y="1340768"/>
            <a:ext cx="1152128" cy="184546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Рисунок 20" descr="IMG-20200715-WA001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732240" y="4673756"/>
            <a:ext cx="1368152" cy="18242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2" name="Рисунок 21" descr="IMG-20200715-WA005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99792" y="4437112"/>
            <a:ext cx="1656184" cy="16986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" name="Рисунок 22" descr="IMG-20200714-WA0059.jpg"/>
          <p:cNvPicPr>
            <a:picLocks noChangeAspect="1"/>
          </p:cNvPicPr>
          <p:nvPr/>
        </p:nvPicPr>
        <p:blipFill>
          <a:blip r:embed="rId11" cstate="print"/>
          <a:srcRect t="19516"/>
          <a:stretch>
            <a:fillRect/>
          </a:stretch>
        </p:blipFill>
        <p:spPr>
          <a:xfrm>
            <a:off x="4644008" y="5013176"/>
            <a:ext cx="1802270" cy="14847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4" name="Рисунок 23" descr="IMG-20200715-WA0056.jpg"/>
          <p:cNvPicPr>
            <a:picLocks noChangeAspect="1"/>
          </p:cNvPicPr>
          <p:nvPr/>
        </p:nvPicPr>
        <p:blipFill>
          <a:blip r:embed="rId12" cstate="print"/>
          <a:srcRect t="14300" b="12201"/>
          <a:stretch>
            <a:fillRect/>
          </a:stretch>
        </p:blipFill>
        <p:spPr>
          <a:xfrm>
            <a:off x="7092280" y="3284984"/>
            <a:ext cx="762588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9698" name="Picture 2" descr="Все виды спорта хороши – выбирай любой!. МИА «Южная Осетия сегодня»"/>
          <p:cNvPicPr>
            <a:picLocks noChangeAspect="1" noChangeArrowheads="1"/>
          </p:cNvPicPr>
          <p:nvPr/>
        </p:nvPicPr>
        <p:blipFill>
          <a:blip r:embed="rId13" cstate="print"/>
          <a:srcRect l="23625" t="15544" r="64090" b="26521"/>
          <a:stretch>
            <a:fillRect/>
          </a:stretch>
        </p:blipFill>
        <p:spPr bwMode="auto">
          <a:xfrm>
            <a:off x="8316416" y="1556792"/>
            <a:ext cx="616459" cy="1944216"/>
          </a:xfrm>
          <a:prstGeom prst="rect">
            <a:avLst/>
          </a:prstGeom>
          <a:noFill/>
        </p:spPr>
      </p:pic>
      <p:pic>
        <p:nvPicPr>
          <p:cNvPr id="26" name="Picture 2" descr="Все виды спорта хороши – выбирай любой!. МИА «Южная Осетия сегодня»"/>
          <p:cNvPicPr>
            <a:picLocks noChangeAspect="1" noChangeArrowheads="1"/>
          </p:cNvPicPr>
          <p:nvPr/>
        </p:nvPicPr>
        <p:blipFill>
          <a:blip r:embed="rId13" cstate="print"/>
          <a:srcRect l="23625" t="15544" r="64090" b="26521"/>
          <a:stretch>
            <a:fillRect/>
          </a:stretch>
        </p:blipFill>
        <p:spPr bwMode="auto">
          <a:xfrm>
            <a:off x="8316416" y="3501008"/>
            <a:ext cx="616459" cy="194421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74638"/>
            <a:ext cx="7128792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1800" b="1" dirty="0">
                <a:latin typeface="Monotype Corsiva" pitchFamily="66" charset="0"/>
              </a:rPr>
              <a:t>Р</a:t>
            </a:r>
            <a:r>
              <a:rPr lang="ru-RU" sz="1800" b="1" dirty="0" smtClean="0">
                <a:latin typeface="Monotype Corsiva" pitchFamily="66" charset="0"/>
              </a:rPr>
              <a:t>ебята проходили </a:t>
            </a:r>
            <a:r>
              <a:rPr lang="ru-RU" sz="1800" b="1" dirty="0">
                <a:latin typeface="Monotype Corsiva" pitchFamily="66" charset="0"/>
              </a:rPr>
              <a:t>онлайн </a:t>
            </a:r>
            <a:r>
              <a:rPr lang="ru-RU" sz="1800" b="1" dirty="0" smtClean="0">
                <a:latin typeface="Monotype Corsiva" pitchFamily="66" charset="0"/>
              </a:rPr>
              <a:t>тестировании </a:t>
            </a:r>
            <a:r>
              <a:rPr lang="ru-RU" sz="1800" b="1" dirty="0">
                <a:latin typeface="Monotype Corsiva" pitchFamily="66" charset="0"/>
              </a:rPr>
              <a:t>на профориентацию, </a:t>
            </a:r>
            <a:r>
              <a:rPr lang="ru-RU" sz="1800" b="1" dirty="0" smtClean="0">
                <a:latin typeface="Monotype Corsiva" pitchFamily="66" charset="0"/>
              </a:rPr>
              <a:t>на тип личности, на выявление типа темперамента личности, с </a:t>
            </a:r>
            <a:r>
              <a:rPr lang="ru-RU" sz="1800" b="1" dirty="0">
                <a:latin typeface="Monotype Corsiva" pitchFamily="66" charset="0"/>
              </a:rPr>
              <a:t>помощью </a:t>
            </a:r>
            <a:r>
              <a:rPr lang="ru-RU" sz="1800" b="1" dirty="0" smtClean="0">
                <a:latin typeface="Monotype Corsiva" pitchFamily="66" charset="0"/>
              </a:rPr>
              <a:t>этих тестирований </a:t>
            </a:r>
            <a:r>
              <a:rPr lang="ru-RU" sz="1800" b="1" dirty="0">
                <a:latin typeface="Monotype Corsiva" pitchFamily="66" charset="0"/>
              </a:rPr>
              <a:t>мы </a:t>
            </a:r>
            <a:r>
              <a:rPr lang="ru-RU" sz="1800" b="1" dirty="0" smtClean="0">
                <a:latin typeface="Monotype Corsiva" pitchFamily="66" charset="0"/>
              </a:rPr>
              <a:t>выявляли </a:t>
            </a:r>
            <a:r>
              <a:rPr lang="ru-RU" sz="1800" b="1" dirty="0">
                <a:latin typeface="Monotype Corsiva" pitchFamily="66" charset="0"/>
              </a:rPr>
              <a:t>исходя из личных качеств и характера ребенка, какой же деятельности больше относится, и какая профессия подходит </a:t>
            </a:r>
            <a:r>
              <a:rPr lang="ru-RU" sz="1800" b="1" dirty="0" smtClean="0">
                <a:latin typeface="Monotype Corsiva" pitchFamily="66" charset="0"/>
              </a:rPr>
              <a:t>ребенку</a:t>
            </a:r>
            <a:endParaRPr lang="ru-RU" sz="18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5" name="Рисунок 4" descr="IMG-20200714-WA00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628800"/>
            <a:ext cx="1381501" cy="19168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IMG-20200714-WA009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23728" y="1700808"/>
            <a:ext cx="1578668" cy="1740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-20200715-WA006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789040"/>
            <a:ext cx="1953931" cy="22768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-20200714-WA0077.jpg"/>
          <p:cNvPicPr>
            <a:picLocks noChangeAspect="1"/>
          </p:cNvPicPr>
          <p:nvPr/>
        </p:nvPicPr>
        <p:blipFill>
          <a:blip r:embed="rId6" cstate="print"/>
          <a:srcRect t="7386" b="16297"/>
          <a:stretch>
            <a:fillRect/>
          </a:stretch>
        </p:blipFill>
        <p:spPr>
          <a:xfrm>
            <a:off x="4355976" y="1844824"/>
            <a:ext cx="1348216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IMG-20200715-WA006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67944" y="4725144"/>
            <a:ext cx="1224136" cy="1228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-20200715-WA005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00192" y="1628800"/>
            <a:ext cx="1838660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MG-20200714-WA0087.jpg"/>
          <p:cNvPicPr>
            <a:picLocks noChangeAspect="1"/>
          </p:cNvPicPr>
          <p:nvPr/>
        </p:nvPicPr>
        <p:blipFill>
          <a:blip r:embed="rId9" cstate="print"/>
          <a:srcRect t="26250" b="30701"/>
          <a:stretch>
            <a:fillRect/>
          </a:stretch>
        </p:blipFill>
        <p:spPr>
          <a:xfrm>
            <a:off x="6012160" y="4077072"/>
            <a:ext cx="2304256" cy="2149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IMG-20200714-WA0074.jpg"/>
          <p:cNvPicPr>
            <a:picLocks noChangeAspect="1"/>
          </p:cNvPicPr>
          <p:nvPr/>
        </p:nvPicPr>
        <p:blipFill>
          <a:blip r:embed="rId10" cstate="print"/>
          <a:srcRect t="13251" b="14300"/>
          <a:stretch>
            <a:fillRect/>
          </a:stretch>
        </p:blipFill>
        <p:spPr>
          <a:xfrm>
            <a:off x="2771800" y="3861048"/>
            <a:ext cx="1007890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Наши встречи, классные часы, игры, викторины 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6" name="Рисунок 5" descr="20200720_1615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2564904"/>
            <a:ext cx="2439899" cy="118548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23528" y="1340768"/>
            <a:ext cx="842493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Встреча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руководителем детского движения "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Ылдьаа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ыччаттара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" с Матрёной Егоровной (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Мото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Куо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).  </a:t>
            </a:r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Матрёна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Егоровна рассказала ребятам очень много интересных моментов в работе с детьми, о том с какой целью они работают, чего достигают и многое другое. Давала советы нашим ребятам. Все приняли активное участие</a:t>
            </a:r>
          </a:p>
        </p:txBody>
      </p:sp>
      <p:pic>
        <p:nvPicPr>
          <p:cNvPr id="11" name="Рисунок 10" descr="20200720_1607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564904"/>
            <a:ext cx="2448273" cy="1189556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7544" y="4005064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Деловая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игра "Что? Где? Когда" совместно с отрядом "Поколение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Энсиэли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" с ведущим Олегом Борисовичем, организатором Республиканских интеллектуальных игр г. Якутска. </a:t>
            </a:r>
          </a:p>
        </p:txBody>
      </p:sp>
      <p:pic>
        <p:nvPicPr>
          <p:cNvPr id="13" name="Рисунок 12" descr="20200720_16241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2564904"/>
            <a:ext cx="2448272" cy="1189556"/>
          </a:xfrm>
          <a:prstGeom prst="rect">
            <a:avLst/>
          </a:prstGeom>
        </p:spPr>
      </p:pic>
      <p:pic>
        <p:nvPicPr>
          <p:cNvPr id="14" name="Рисунок 13" descr="20200721_19522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544" y="5013176"/>
            <a:ext cx="2483768" cy="1206802"/>
          </a:xfrm>
          <a:prstGeom prst="rect">
            <a:avLst/>
          </a:prstGeom>
        </p:spPr>
      </p:pic>
      <p:pic>
        <p:nvPicPr>
          <p:cNvPr id="15" name="Рисунок 14" descr="20200721_1952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5013176"/>
            <a:ext cx="2448272" cy="1189556"/>
          </a:xfrm>
          <a:prstGeom prst="rect">
            <a:avLst/>
          </a:prstGeom>
        </p:spPr>
      </p:pic>
      <p:pic>
        <p:nvPicPr>
          <p:cNvPr id="16" name="Рисунок 15" descr="20200721_1942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96136" y="5011141"/>
            <a:ext cx="2448272" cy="1189556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9512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Monotype Corsiva" pitchFamily="66" charset="0"/>
              </a:rPr>
              <a:t>Наши встречи, классные часы, игры, викторины 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Monotype Corsiva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556792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руководством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Винокуровой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Марии Захаровны воспитателя отряда "Поколения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Энсиэли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" встретились с ребятами Саха - корейской школы г. Якутска, ребята поделились своим бесценным опытом выступления в дебатах. </a:t>
            </a:r>
          </a:p>
        </p:txBody>
      </p:sp>
      <p:pic>
        <p:nvPicPr>
          <p:cNvPr id="18" name="Рисунок 17" descr="20200717_1758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492896"/>
            <a:ext cx="2555776" cy="1241789"/>
          </a:xfrm>
          <a:prstGeom prst="rect">
            <a:avLst/>
          </a:prstGeom>
        </p:spPr>
      </p:pic>
      <p:pic>
        <p:nvPicPr>
          <p:cNvPr id="19" name="Рисунок 18" descr="20200717_1759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1" y="2492896"/>
            <a:ext cx="2520281" cy="1224543"/>
          </a:xfrm>
          <a:prstGeom prst="rect">
            <a:avLst/>
          </a:prstGeom>
        </p:spPr>
      </p:pic>
      <p:pic>
        <p:nvPicPr>
          <p:cNvPr id="20" name="Рисунок 19" descr="20200717_1801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8144" y="2492896"/>
            <a:ext cx="2555776" cy="1241789"/>
          </a:xfrm>
          <a:prstGeom prst="rect">
            <a:avLst/>
          </a:prstGeom>
        </p:spPr>
      </p:pic>
      <p:pic>
        <p:nvPicPr>
          <p:cNvPr id="21" name="Рисунок 20" descr="20200718_11413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4581128"/>
            <a:ext cx="2695605" cy="1309729"/>
          </a:xfrm>
          <a:prstGeom prst="rect">
            <a:avLst/>
          </a:prstGeom>
        </p:spPr>
      </p:pic>
      <p:pic>
        <p:nvPicPr>
          <p:cNvPr id="22" name="Рисунок 21" descr="20200719_11012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31840" y="4581128"/>
            <a:ext cx="2664296" cy="1294516"/>
          </a:xfrm>
          <a:prstGeom prst="rect">
            <a:avLst/>
          </a:prstGeom>
        </p:spPr>
      </p:pic>
      <p:pic>
        <p:nvPicPr>
          <p:cNvPr id="23" name="Рисунок 22" descr="20200721_1942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4581128"/>
            <a:ext cx="2699792" cy="1311763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3528" y="386104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Игры, викторины, интересные видеоматериалы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тему «Профессии», «Типы темперамента», «Востребованные профессии», «Новая наука» и.т.д.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4" name="Рисунок 3" descr="20200722_160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268760"/>
            <a:ext cx="2483768" cy="12068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20200722_1607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5373216"/>
            <a:ext cx="2088232" cy="10146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20200723_18073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149080"/>
            <a:ext cx="2348961" cy="11413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 descr="IMG-20200723-WA007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1268760"/>
            <a:ext cx="2123728" cy="11945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20200723_18094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2708920"/>
            <a:ext cx="2519442" cy="122413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20200723_18084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36096" y="1268760"/>
            <a:ext cx="2371240" cy="11521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 descr="20200723_180914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96136" y="4581128"/>
            <a:ext cx="2964050" cy="14401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22" name="Picture 2" descr="Охрана природы - презентация (скачать)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2564904"/>
            <a:ext cx="2496277" cy="18722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0724" name="Picture 4" descr="Презентация на тему: &quot;Волонтерское движение. Добровольчество ..."/>
          <p:cNvPicPr>
            <a:picLocks noChangeAspect="1" noChangeArrowheads="1"/>
          </p:cNvPicPr>
          <p:nvPr/>
        </p:nvPicPr>
        <p:blipFill>
          <a:blip r:embed="rId11" cstate="print"/>
          <a:srcRect b="13376"/>
          <a:stretch>
            <a:fillRect/>
          </a:stretch>
        </p:blipFill>
        <p:spPr bwMode="auto">
          <a:xfrm>
            <a:off x="611560" y="2636912"/>
            <a:ext cx="2088232" cy="13566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850106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Создание мини-проектов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26" name="Picture 6" descr="Проект:Фантазия презентация, доклад"/>
          <p:cNvPicPr>
            <a:picLocks noChangeAspect="1" noChangeArrowheads="1"/>
          </p:cNvPicPr>
          <p:nvPr/>
        </p:nvPicPr>
        <p:blipFill>
          <a:blip r:embed="rId12" cstate="print"/>
          <a:srcRect t="10892" b="29108"/>
          <a:stretch>
            <a:fillRect/>
          </a:stretch>
        </p:blipFill>
        <p:spPr bwMode="auto">
          <a:xfrm>
            <a:off x="3275856" y="4149080"/>
            <a:ext cx="2304256" cy="10369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Monotype Corsiva" pitchFamily="66" charset="0"/>
              </a:rPr>
              <a:t>Работы ребят на тему: «Мои планы на будущее, каким я вижу себя через 15 лет»</a:t>
            </a:r>
            <a:endParaRPr lang="ru-RU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pic>
        <p:nvPicPr>
          <p:cNvPr id="6" name="Рисунок 5" descr="IMG-20200724-WA00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340768"/>
            <a:ext cx="2160240" cy="21692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 descr="IMG-20200724-WA0021.jpg"/>
          <p:cNvPicPr>
            <a:picLocks noChangeAspect="1"/>
          </p:cNvPicPr>
          <p:nvPr/>
        </p:nvPicPr>
        <p:blipFill>
          <a:blip r:embed="rId4" cstate="print"/>
          <a:srcRect t="11151" b="20600"/>
          <a:stretch>
            <a:fillRect/>
          </a:stretch>
        </p:blipFill>
        <p:spPr>
          <a:xfrm>
            <a:off x="2915816" y="1340768"/>
            <a:ext cx="1556238" cy="21242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 descr="IMG-20200724-WA002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1340768"/>
            <a:ext cx="3096343" cy="2240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 descr="IMG-20200724-WA002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9552" y="3645024"/>
            <a:ext cx="2160240" cy="27374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Рисунок 9" descr="IMG-20200724-WA004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5157192"/>
            <a:ext cx="1584176" cy="1188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IMG-20200724-WA00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932040" y="3645024"/>
            <a:ext cx="1924556" cy="1413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 descr="IMG-20200725-WA0043.jpg"/>
          <p:cNvPicPr>
            <a:picLocks noChangeAspect="1"/>
          </p:cNvPicPr>
          <p:nvPr/>
        </p:nvPicPr>
        <p:blipFill>
          <a:blip r:embed="rId9" cstate="print"/>
          <a:srcRect t="12329" r="3424" b="19930"/>
          <a:stretch>
            <a:fillRect/>
          </a:stretch>
        </p:blipFill>
        <p:spPr>
          <a:xfrm rot="16200000">
            <a:off x="5391565" y="4769675"/>
            <a:ext cx="1097172" cy="20162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Рисунок 12" descr="IMG-20200724-WA005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4288" y="3861048"/>
            <a:ext cx="1800200" cy="24002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Рисунок 13" descr="IMG-20200725-WA0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956376" y="1556792"/>
            <a:ext cx="1004099" cy="20619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 descr="IMG-20200724-WA005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43808" y="3645024"/>
            <a:ext cx="1784671" cy="1330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260648"/>
            <a:ext cx="6923112" cy="79695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Наши </a:t>
            </a:r>
            <a:r>
              <a:rPr lang="ru-RU" sz="2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челленджи</a:t>
            </a:r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, по нашему каждодневному календарю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194" name="Picture 2" descr="Большие смайлики png на прозрачном фоне - Женский сайт СЖС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24328" y="188640"/>
            <a:ext cx="1296144" cy="1239978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23528" y="980728"/>
            <a:ext cx="7416824" cy="72008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День огорода -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задачей для наших участников было помочь родителям в огороде, поливать, присматривать за растениями и все это запечатлеть на фотографии или же на видео🤳🏼, с чем и ребята отлично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справились.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MG-20200714-WA009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844824"/>
            <a:ext cx="2304257" cy="12961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 descr="IMG-20200714-WA0097.jpg"/>
          <p:cNvPicPr>
            <a:picLocks noChangeAspect="1"/>
          </p:cNvPicPr>
          <p:nvPr/>
        </p:nvPicPr>
        <p:blipFill>
          <a:blip r:embed="rId4" cstate="print"/>
          <a:srcRect l="28710"/>
          <a:stretch>
            <a:fillRect/>
          </a:stretch>
        </p:blipFill>
        <p:spPr>
          <a:xfrm>
            <a:off x="323528" y="3284984"/>
            <a:ext cx="1251631" cy="9875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 descr="IMG-20200715-WA01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15816" y="1844824"/>
            <a:ext cx="1317007" cy="19168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Рисунок 8" descr="IMG-20200715-WA0113.jpg"/>
          <p:cNvPicPr>
            <a:picLocks noChangeAspect="1"/>
          </p:cNvPicPr>
          <p:nvPr/>
        </p:nvPicPr>
        <p:blipFill>
          <a:blip r:embed="rId6" cstate="print"/>
          <a:srcRect l="6950" r="6178"/>
          <a:stretch>
            <a:fillRect/>
          </a:stretch>
        </p:blipFill>
        <p:spPr>
          <a:xfrm>
            <a:off x="1835696" y="3861048"/>
            <a:ext cx="1671614" cy="9361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0" name="Рисунок 9" descr="IMG-20200715-WA01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572000" y="1844824"/>
            <a:ext cx="1620180" cy="216024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1" name="Рисунок 10" descr="IMG-20200715-WA013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660232" y="1844824"/>
            <a:ext cx="1368152" cy="182420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Рисунок 11" descr="IMG-20200715-WA0149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3528" y="5013176"/>
            <a:ext cx="2304256" cy="12961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3" name="Рисунок 12" descr="IMG-20200716-WA0032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915816" y="4941168"/>
            <a:ext cx="1152128" cy="153617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Рисунок 13" descr="IMG-20200718-WA0019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83968" y="4221088"/>
            <a:ext cx="1940427" cy="187220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5" name="Рисунок 14" descr="IMG-20200720-WA0048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44208" y="3933056"/>
            <a:ext cx="1836204" cy="2448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346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общеобразовательное учреждение  «Намская средняя общеобразовательная школа №2» </vt:lpstr>
      <vt:lpstr>Слайд 2</vt:lpstr>
      <vt:lpstr>Каждый день у нас начался традиционно с бодрой, энергичной зарядки </vt:lpstr>
      <vt:lpstr>Ребята проходили онлайн тестировании на профориентацию, на тип личности, на выявление типа темперамента личности, с помощью этих тестирований мы выявляли исходя из личных качеств и характера ребенка, какой же деятельности больше относится, и какая профессия подходит ребенку</vt:lpstr>
      <vt:lpstr>Наши встречи, классные часы, игры, викторины </vt:lpstr>
      <vt:lpstr>Наши встречи, классные часы, игры, викторины </vt:lpstr>
      <vt:lpstr>Создание мини-проектов</vt:lpstr>
      <vt:lpstr>Работы ребят на тему: «Мои планы на будущее, каким я вижу себя через 15 лет»</vt:lpstr>
      <vt:lpstr>Наши челленджи, по нашему каждодневному календарю</vt:lpstr>
      <vt:lpstr>День фотографа – в этот день ребята испытали себя в роли фотографа📸 и запечатлели необычные моменты живой природы и предметов.</vt:lpstr>
      <vt:lpstr>День плетения венков День мороженного </vt:lpstr>
      <vt:lpstr>День наших домашних питомцев</vt:lpstr>
      <vt:lpstr>День необычных фотографий</vt:lpstr>
      <vt:lpstr>Наши ежедневные встречи на платформе ZOOM</vt:lpstr>
      <vt:lpstr>БЛАГОДАРИМ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 «Намская средняя общеобразовательная школа №2»</dc:title>
  <dc:creator>Анна</dc:creator>
  <cp:lastModifiedBy>Анна</cp:lastModifiedBy>
  <cp:revision>37</cp:revision>
  <dcterms:created xsi:type="dcterms:W3CDTF">2020-07-29T11:27:30Z</dcterms:created>
  <dcterms:modified xsi:type="dcterms:W3CDTF">2020-07-29T15:33:03Z</dcterms:modified>
</cp:coreProperties>
</file>