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notesMasterIdLst>
    <p:notesMasterId r:id="rId29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2" r:id="rId27"/>
    <p:sldId id="2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81672" autoAdjust="0"/>
  </p:normalViewPr>
  <p:slideViewPr>
    <p:cSldViewPr snapToGrid="0">
      <p:cViewPr varScale="1">
        <p:scale>
          <a:sx n="71" d="100"/>
          <a:sy n="71" d="100"/>
        </p:scale>
        <p:origin x="-12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844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E2098-9156-445B-8F7D-13199D38FBC5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FA6B4-3A63-4B29-A5C3-6DC4E553AB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1443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A6B4-3A63-4B29-A5C3-6DC4E553AB9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820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906777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071159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7213166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79990038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500526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1748612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8595692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482081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591874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294361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302642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89081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491079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254779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492167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111202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085995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5A2C8-9234-4443-BA45-44805FD0495C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79782-3C71-4974-B339-39EE1F28B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31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______Microsoft_Office_PowerPoint1.pptx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0281" y="4711258"/>
            <a:ext cx="7685978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модули летней площадки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Өргөлөөх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эколого- краеведческим направлением</a:t>
            </a:r>
          </a:p>
          <a:p>
            <a:pPr algn="ctr"/>
            <a:endParaRPr lang="ru-RU" sz="2400" b="1" i="1" dirty="0"/>
          </a:p>
          <a:p>
            <a:pPr algn="ctr"/>
            <a:endParaRPr lang="ru-RU" sz="1350" dirty="0"/>
          </a:p>
        </p:txBody>
      </p:sp>
      <p:sp>
        <p:nvSpPr>
          <p:cNvPr id="10" name="TextBox 9"/>
          <p:cNvSpPr txBox="1"/>
          <p:nvPr/>
        </p:nvSpPr>
        <p:spPr>
          <a:xfrm>
            <a:off x="1876926" y="240632"/>
            <a:ext cx="57726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 имени Е.М. Ларионова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Намский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улус» РС (Я)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4172" y="1284175"/>
            <a:ext cx="5104967" cy="3642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9614" y="307363"/>
            <a:ext cx="866589" cy="87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6346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54" y="259307"/>
            <a:ext cx="60869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на тему «Дом моей мечты»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147117-E320-4D5F-8640-4CCC2FCC6A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739" y="2277663"/>
            <a:ext cx="3746861" cy="28101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AE4A49-2E80-4AA3-9BB2-51A6018195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40" b="3561"/>
          <a:stretch/>
        </p:blipFill>
        <p:spPr>
          <a:xfrm>
            <a:off x="5120770" y="2277663"/>
            <a:ext cx="3586502" cy="2881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69E3ED-D9BB-4BA1-8499-7F959DDA1AA3}"/>
              </a:ext>
            </a:extLst>
          </p:cNvPr>
          <p:cNvSpPr txBox="1"/>
          <p:nvPr/>
        </p:nvSpPr>
        <p:spPr>
          <a:xfrm>
            <a:off x="1091344" y="1387973"/>
            <a:ext cx="3726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Семенова Евгения 1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AEF8D1-BD0B-421E-9BEF-0F355BBE5FF8}"/>
              </a:ext>
            </a:extLst>
          </p:cNvPr>
          <p:cNvSpPr txBox="1"/>
          <p:nvPr/>
        </p:nvSpPr>
        <p:spPr>
          <a:xfrm>
            <a:off x="5252874" y="1350114"/>
            <a:ext cx="345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Самырова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Розалина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/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xmlns="" val="131242377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D2D49974-788F-4384-95E9-B6E7D8176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524" y="212974"/>
            <a:ext cx="3783255" cy="283744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8FD365-23E7-4937-8217-91344354E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6818" y="212974"/>
            <a:ext cx="4117347" cy="27413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8651BB0-3B25-4B2D-BBBF-05BD43FBFC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894" r="13780" b="6434"/>
          <a:stretch/>
        </p:blipFill>
        <p:spPr>
          <a:xfrm rot="16200000">
            <a:off x="3168133" y="3046639"/>
            <a:ext cx="2637369" cy="35757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56CDA17-384B-41DE-BC12-FF15F3DEF8B1}"/>
              </a:ext>
            </a:extLst>
          </p:cNvPr>
          <p:cNvSpPr txBox="1"/>
          <p:nvPr/>
        </p:nvSpPr>
        <p:spPr>
          <a:xfrm>
            <a:off x="627796" y="3059668"/>
            <a:ext cx="3859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Кривошапкина Регина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96AEEF-D64E-462B-B8AC-3B0D3C61FADA}"/>
              </a:ext>
            </a:extLst>
          </p:cNvPr>
          <p:cNvSpPr txBox="1"/>
          <p:nvPr/>
        </p:nvSpPr>
        <p:spPr>
          <a:xfrm>
            <a:off x="5029200" y="3050417"/>
            <a:ext cx="381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 Володя 2 кла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65CA44-098C-414B-B8FD-9775D1D90525}"/>
              </a:ext>
            </a:extLst>
          </p:cNvPr>
          <p:cNvSpPr txBox="1"/>
          <p:nvPr/>
        </p:nvSpPr>
        <p:spPr>
          <a:xfrm>
            <a:off x="3076575" y="6181756"/>
            <a:ext cx="3575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Суздалов Родион 5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164264255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4084" y="409433"/>
            <a:ext cx="60732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Полезное из мусора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D207BE-DDF0-437F-B83E-229951785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048" y="1860644"/>
            <a:ext cx="2683066" cy="3577420"/>
          </a:xfrm>
          <a:prstGeom prst="rect">
            <a:avLst/>
          </a:prstGeo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12BB4EA5-55AF-4EF1-B9EE-C6441F24A8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9112" y="1860644"/>
            <a:ext cx="2683065" cy="3577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9675CEB-1533-4ECF-94E9-BE88E676DE0B}"/>
              </a:ext>
            </a:extLst>
          </p:cNvPr>
          <p:cNvSpPr txBox="1"/>
          <p:nvPr/>
        </p:nvSpPr>
        <p:spPr>
          <a:xfrm>
            <a:off x="790575" y="1235270"/>
            <a:ext cx="3533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 Ярослав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E0F393-38AE-42D4-B15E-7F28DEA7447B}"/>
              </a:ext>
            </a:extLst>
          </p:cNvPr>
          <p:cNvSpPr txBox="1"/>
          <p:nvPr/>
        </p:nvSpPr>
        <p:spPr>
          <a:xfrm>
            <a:off x="5022377" y="1162156"/>
            <a:ext cx="3848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Эверстова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Анджелина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212215767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D5C30A1-16F0-42AD-978F-4EA838527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9176" y="1271799"/>
            <a:ext cx="2696027" cy="47929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ED61373-B97A-4592-9058-180DBEBAA6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8473" y="1891774"/>
            <a:ext cx="4471166" cy="33533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38857F-A79C-46C9-A816-5FFF48E69640}"/>
              </a:ext>
            </a:extLst>
          </p:cNvPr>
          <p:cNvSpPr txBox="1"/>
          <p:nvPr/>
        </p:nvSpPr>
        <p:spPr>
          <a:xfrm>
            <a:off x="1019176" y="608599"/>
            <a:ext cx="3552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Семенова Иванна 4 класс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541DFC-F04D-4454-9B11-8A9FBC606B08}"/>
              </a:ext>
            </a:extLst>
          </p:cNvPr>
          <p:cNvSpPr txBox="1"/>
          <p:nvPr/>
        </p:nvSpPr>
        <p:spPr>
          <a:xfrm>
            <a:off x="4845666" y="1265576"/>
            <a:ext cx="3648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Кривошапкина Регина 5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352111788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5654" y="464024"/>
            <a:ext cx="3427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«Мое будущее»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AC9120E-E300-482C-AA23-569BA0EF21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42" t="4409" r="5116"/>
          <a:stretch/>
        </p:blipFill>
        <p:spPr>
          <a:xfrm rot="5400000">
            <a:off x="875295" y="2100190"/>
            <a:ext cx="2947916" cy="4233937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CD4159D-5889-4B1B-BB9F-C11909DA4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903" y="1084418"/>
            <a:ext cx="4176986" cy="3132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D5CCA2C-7AF3-4226-B754-F7C2CEC5D6C9}"/>
              </a:ext>
            </a:extLst>
          </p:cNvPr>
          <p:cNvSpPr txBox="1"/>
          <p:nvPr/>
        </p:nvSpPr>
        <p:spPr>
          <a:xfrm flipH="1">
            <a:off x="4913194" y="4488550"/>
            <a:ext cx="3976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6475C4-7368-450E-BA13-A45BB42D8F30}"/>
              </a:ext>
            </a:extLst>
          </p:cNvPr>
          <p:cNvSpPr txBox="1"/>
          <p:nvPr/>
        </p:nvSpPr>
        <p:spPr>
          <a:xfrm>
            <a:off x="1038381" y="2171700"/>
            <a:ext cx="3427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Сивцева Эльза </a:t>
            </a:r>
            <a:r>
              <a:rPr lang="ru-RU" sz="2000" b="1" dirty="0">
                <a:solidFill>
                  <a:srgbClr val="002060"/>
                </a:solidFill>
              </a:rPr>
              <a:t>5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204187449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22840A-B4A5-4A14-ABEB-491FB76585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5" t="6712" r="4429" b="9762"/>
          <a:stretch/>
        </p:blipFill>
        <p:spPr>
          <a:xfrm>
            <a:off x="261025" y="1088128"/>
            <a:ext cx="4268906" cy="27506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89AE758-370E-4750-9D42-837204917A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75" r="1194"/>
          <a:stretch/>
        </p:blipFill>
        <p:spPr>
          <a:xfrm>
            <a:off x="4693704" y="3567240"/>
            <a:ext cx="4174442" cy="30109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5362DD0-B9D8-4813-BF18-C9BCBCF75573}"/>
              </a:ext>
            </a:extLst>
          </p:cNvPr>
          <p:cNvSpPr txBox="1"/>
          <p:nvPr/>
        </p:nvSpPr>
        <p:spPr>
          <a:xfrm>
            <a:off x="5055414" y="2674961"/>
            <a:ext cx="4898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Кривошапкина Регина 5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C76AE5-F14B-4A6F-BA37-AD5E7489288B}"/>
              </a:ext>
            </a:extLst>
          </p:cNvPr>
          <p:cNvSpPr txBox="1"/>
          <p:nvPr/>
        </p:nvSpPr>
        <p:spPr>
          <a:xfrm>
            <a:off x="972687" y="581025"/>
            <a:ext cx="3808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класс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049686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xmlns="" id="{8E2D0CF5-4FD3-4C9B-A9A2-397924524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509" y="1336244"/>
            <a:ext cx="3603592" cy="2702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2072" y="382137"/>
            <a:ext cx="57320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мини проекта на тему: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«Сельское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хозяйство»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E7AEE73-C419-49A3-BCCC-71AB1A282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381" y="2893327"/>
            <a:ext cx="4005786" cy="30043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65BCAD-A72F-45D8-8EA0-A1AA09CE9FB9}"/>
              </a:ext>
            </a:extLst>
          </p:cNvPr>
          <p:cNvSpPr txBox="1"/>
          <p:nvPr/>
        </p:nvSpPr>
        <p:spPr>
          <a:xfrm flipH="1">
            <a:off x="654509" y="4286251"/>
            <a:ext cx="349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Регина Кривошапкина 5 класс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Володя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Кривошапин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6CFA16-B907-4C79-993D-B2E86C2053CE}"/>
              </a:ext>
            </a:extLst>
          </p:cNvPr>
          <p:cNvSpPr txBox="1"/>
          <p:nvPr/>
        </p:nvSpPr>
        <p:spPr>
          <a:xfrm flipH="1">
            <a:off x="5114500" y="1857375"/>
            <a:ext cx="3557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Дарья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класс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Алла 6 лет</a:t>
            </a:r>
          </a:p>
        </p:txBody>
      </p:sp>
    </p:spTree>
    <p:extLst>
      <p:ext uri="{BB962C8B-B14F-4D97-AF65-F5344CB8AC3E}">
        <p14:creationId xmlns:p14="http://schemas.microsoft.com/office/powerpoint/2010/main" xmlns="" val="117088235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343698D-633A-4C86-BC8A-CB84803F1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015" y="1558276"/>
            <a:ext cx="3142066" cy="41894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0673E1-C264-4122-8073-AECB3E5ED5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6621" y="2515222"/>
            <a:ext cx="4966680" cy="27937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15ECF1-7509-4943-9250-2B50DE2AFF34}"/>
              </a:ext>
            </a:extLst>
          </p:cNvPr>
          <p:cNvSpPr txBox="1"/>
          <p:nvPr/>
        </p:nvSpPr>
        <p:spPr>
          <a:xfrm>
            <a:off x="4663326" y="1777351"/>
            <a:ext cx="3812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класс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CFA801-AAD6-4367-A8CE-B11E45BD4D99}"/>
              </a:ext>
            </a:extLst>
          </p:cNvPr>
          <p:cNvSpPr txBox="1"/>
          <p:nvPr/>
        </p:nvSpPr>
        <p:spPr>
          <a:xfrm flipH="1">
            <a:off x="1025798" y="720351"/>
            <a:ext cx="3430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Суздалов Родион 5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142113164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7857" y="109182"/>
            <a:ext cx="5281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 из одуванчиков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777826-B32A-48B3-A6A6-C2EEDA74BA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604" y="1947353"/>
            <a:ext cx="4263805" cy="31978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42A5A5-2B86-410E-8A99-F8EE29DAD7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9660" y="1244712"/>
            <a:ext cx="3452352" cy="4603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D78F909-E794-4CE3-B254-2A25F1EFFEC8}"/>
              </a:ext>
            </a:extLst>
          </p:cNvPr>
          <p:cNvSpPr txBox="1"/>
          <p:nvPr/>
        </p:nvSpPr>
        <p:spPr>
          <a:xfrm>
            <a:off x="600502" y="1302517"/>
            <a:ext cx="3585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Карина 2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7617A6D-5578-45C9-94F3-1613C6016AA6}"/>
              </a:ext>
            </a:extLst>
          </p:cNvPr>
          <p:cNvSpPr txBox="1"/>
          <p:nvPr/>
        </p:nvSpPr>
        <p:spPr>
          <a:xfrm>
            <a:off x="5191126" y="702019"/>
            <a:ext cx="3524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Дарья 4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142126815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xmlns="" id="{B51A275A-7AAB-4A72-B531-F00E146581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593" y="1878123"/>
            <a:ext cx="3554120" cy="26655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252B81-1120-4F68-B8D4-EF1106A5F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988" y="1473530"/>
            <a:ext cx="2969217" cy="37224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0F1D86-01CF-4AF2-8275-0E12D0FA81FA}"/>
              </a:ext>
            </a:extLst>
          </p:cNvPr>
          <p:cNvSpPr txBox="1"/>
          <p:nvPr/>
        </p:nvSpPr>
        <p:spPr>
          <a:xfrm>
            <a:off x="2251882" y="790575"/>
            <a:ext cx="5500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326939031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684" y="341194"/>
            <a:ext cx="4730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490" y="1037230"/>
            <a:ext cx="83660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успешной организации экологического взаимодействия школьников с природой для формирования экологической культуры личности ребенка.</a:t>
            </a:r>
          </a:p>
          <a:p>
            <a:pPr lvl="0"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открылись с  13 июля по 26 июля. Охват детей 20. 12 детей из многодетных и малоимущих семей. За эти дни мы провели 14 занятий, 2 мероприятий и 2 виртуальных  экскурсий.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364432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72A3653-38FA-45BF-9318-15EB33162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273" y="811537"/>
            <a:ext cx="3971835" cy="29788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0A5DEE-A54F-4A7B-AD90-4412FD5DBF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7710" y="3790413"/>
            <a:ext cx="3753470" cy="2815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22CA84-09B3-4ACE-937F-14FDD993D0B6}"/>
              </a:ext>
            </a:extLst>
          </p:cNvPr>
          <p:cNvSpPr txBox="1"/>
          <p:nvPr/>
        </p:nvSpPr>
        <p:spPr>
          <a:xfrm>
            <a:off x="5018966" y="1895475"/>
            <a:ext cx="3753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Кривошапкина Регина 5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283116789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xmlns="" id="{748C4BEB-D8C9-4ECD-8DDC-41EAFB187B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125" y="1046979"/>
            <a:ext cx="2953715" cy="39382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CF92351-F5C8-40DA-BB7C-0C07E9640C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7131" y="1767918"/>
            <a:ext cx="2884229" cy="38456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343402-F235-43F6-A938-A0CC958A078D}"/>
              </a:ext>
            </a:extLst>
          </p:cNvPr>
          <p:cNvSpPr txBox="1"/>
          <p:nvPr/>
        </p:nvSpPr>
        <p:spPr>
          <a:xfrm>
            <a:off x="586854" y="5213445"/>
            <a:ext cx="3698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 Володя 2 класс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5A1A5D-BCC4-4150-AB0B-9E8F373DD09F}"/>
              </a:ext>
            </a:extLst>
          </p:cNvPr>
          <p:cNvSpPr txBox="1"/>
          <p:nvPr/>
        </p:nvSpPr>
        <p:spPr>
          <a:xfrm flipH="1">
            <a:off x="5004176" y="1147735"/>
            <a:ext cx="3489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Суздалов Родион 5 класс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6848" y="136478"/>
            <a:ext cx="5131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Вкусный </a:t>
            </a:r>
            <a:r>
              <a:rPr lang="ru-RU" sz="2000" b="1" dirty="0" smtClean="0">
                <a:solidFill>
                  <a:srgbClr val="C00000"/>
                </a:solidFill>
              </a:rPr>
              <a:t>мёд </a:t>
            </a:r>
            <a:r>
              <a:rPr lang="ru-RU" sz="2000" b="1" dirty="0" smtClean="0">
                <a:solidFill>
                  <a:srgbClr val="C00000"/>
                </a:solidFill>
              </a:rPr>
              <a:t>полезен во всем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27157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2197" y="341194"/>
            <a:ext cx="5568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Фотосессия на природе</a:t>
            </a:r>
          </a:p>
        </p:txBody>
      </p:sp>
      <p:pic>
        <p:nvPicPr>
          <p:cNvPr id="3" name="Объект 8">
            <a:extLst>
              <a:ext uri="{FF2B5EF4-FFF2-40B4-BE49-F238E27FC236}">
                <a16:creationId xmlns:a16="http://schemas.microsoft.com/office/drawing/2014/main" xmlns="" id="{2D3B2071-C639-4B01-BCB6-EF2BEC2114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995" y="970216"/>
            <a:ext cx="2570371" cy="34271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C8922C-D88B-43EF-8E21-C21E15E9D3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7301" y="987394"/>
            <a:ext cx="3200688" cy="32006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2F41C8-8419-4305-A351-509B91966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5620" y="3044959"/>
            <a:ext cx="2941439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68F5E2-3967-450B-9B28-D90550D25DE4}"/>
              </a:ext>
            </a:extLst>
          </p:cNvPr>
          <p:cNvSpPr txBox="1"/>
          <p:nvPr/>
        </p:nvSpPr>
        <p:spPr>
          <a:xfrm flipH="1">
            <a:off x="3187021" y="2100941"/>
            <a:ext cx="244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Кривошапкин Володя 2 класс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729DA1-A48A-47D3-896D-C2366D21A0E9}"/>
              </a:ext>
            </a:extLst>
          </p:cNvPr>
          <p:cNvSpPr txBox="1"/>
          <p:nvPr/>
        </p:nvSpPr>
        <p:spPr>
          <a:xfrm>
            <a:off x="5886450" y="4397377"/>
            <a:ext cx="3390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Кривошапкина Регина 5 класс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1AAD1B-10E4-49FF-86D9-9989F6ECC14D}"/>
              </a:ext>
            </a:extLst>
          </p:cNvPr>
          <p:cNvSpPr txBox="1"/>
          <p:nvPr/>
        </p:nvSpPr>
        <p:spPr>
          <a:xfrm>
            <a:off x="361097" y="4397377"/>
            <a:ext cx="2362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3050738378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3642" y="238978"/>
            <a:ext cx="51853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 из листьев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Иван-чай,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 листья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754" y="2270873"/>
            <a:ext cx="2611776" cy="3482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462" y="2270873"/>
            <a:ext cx="2593655" cy="3458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165FE9-23F2-4B4C-B90C-5A7C76CFFF1E}"/>
              </a:ext>
            </a:extLst>
          </p:cNvPr>
          <p:cNvSpPr txBox="1"/>
          <p:nvPr/>
        </p:nvSpPr>
        <p:spPr>
          <a:xfrm>
            <a:off x="772258" y="1347257"/>
            <a:ext cx="3190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 Володя 2 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D0D43CC-6FEA-4709-95DF-CC21A2BA6316}"/>
              </a:ext>
            </a:extLst>
          </p:cNvPr>
          <p:cNvSpPr txBox="1"/>
          <p:nvPr/>
        </p:nvSpPr>
        <p:spPr>
          <a:xfrm flipH="1">
            <a:off x="4615565" y="1378036"/>
            <a:ext cx="4050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Кривошапкина Регина 5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280378888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507" y="353898"/>
            <a:ext cx="2631314" cy="35084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7605" y="435784"/>
            <a:ext cx="2508484" cy="3344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6486" y="2964544"/>
            <a:ext cx="2252791" cy="30037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E7B15B-8622-4216-BAF5-4AA25F561C1C}"/>
              </a:ext>
            </a:extLst>
          </p:cNvPr>
          <p:cNvSpPr txBox="1"/>
          <p:nvPr/>
        </p:nvSpPr>
        <p:spPr>
          <a:xfrm>
            <a:off x="628650" y="4048125"/>
            <a:ext cx="23431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«Вот и получился чай…»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7FC826-FDC6-4576-AD99-2C585EE9856E}"/>
              </a:ext>
            </a:extLst>
          </p:cNvPr>
          <p:cNvSpPr txBox="1"/>
          <p:nvPr/>
        </p:nvSpPr>
        <p:spPr>
          <a:xfrm flipH="1">
            <a:off x="5917605" y="4010025"/>
            <a:ext cx="2252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Василина 5 класс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6F0CB89-8F8C-4ACC-9EF3-14AFE804158E}"/>
              </a:ext>
            </a:extLst>
          </p:cNvPr>
          <p:cNvSpPr txBox="1"/>
          <p:nvPr/>
        </p:nvSpPr>
        <p:spPr>
          <a:xfrm>
            <a:off x="3156585" y="6134770"/>
            <a:ext cx="3257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Карина 2 кла</a:t>
            </a:r>
            <a:r>
              <a:rPr lang="ru-RU" dirty="0"/>
              <a:t>сс</a:t>
            </a:r>
          </a:p>
        </p:txBody>
      </p:sp>
    </p:spTree>
    <p:extLst>
      <p:ext uri="{BB962C8B-B14F-4D97-AF65-F5344CB8AC3E}">
        <p14:creationId xmlns:p14="http://schemas.microsoft.com/office/powerpoint/2010/main" xmlns="" val="2880712454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912" y="245659"/>
            <a:ext cx="63871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Саше 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подушки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листьев березы и Иван чая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275" y="2554826"/>
            <a:ext cx="2741177" cy="36549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4275" y="1288489"/>
            <a:ext cx="3248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Даша, 4 класс шьет саше из Иван -чая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0488" y="2304151"/>
            <a:ext cx="2929184" cy="39055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29610" y="1288489"/>
            <a:ext cx="36818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Ощепкова Василина 5 класс шьет из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листьев </a:t>
            </a:r>
            <a:r>
              <a:rPr lang="ru-RU" sz="2000" b="1" dirty="0" smtClean="0">
                <a:solidFill>
                  <a:srgbClr val="002060"/>
                </a:solidFill>
              </a:rPr>
              <a:t>березы подушки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92960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6976" y="435311"/>
            <a:ext cx="4820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Отзывы родителей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263" y="1413772"/>
            <a:ext cx="82023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дети очень довольны летней площадкой 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Ергелеех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Хорошая образовательная программа. Дети были заняты и увлечены, досуг был организован грамотно, соблюдение всех рекомендаций. Хочу сказать спасибо руководителю лагеря,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Даяне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Айаловне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Климовская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Степановна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8490" y="2918013"/>
            <a:ext cx="84752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вам за онлайн площадку. Здесь наши дети узнали много нового, интересного и полезного. Грамотный подход к делу, детям умение заинтересовать, при необходимости дисциплинировать. Организаторы с душой подходят к делу, умеют найти с детьми общий язык, увлечь, но и поддерживать рабочий настрой. Объяснять ошибки, показывать правильные решения. Кроме того дети знакомятся, не сидят без дела на карантине.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Татьяна Афанасьевна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3044199055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3" y="1924334"/>
            <a:ext cx="66601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170135918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8693" y="0"/>
            <a:ext cx="5392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на тему: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родина – мой родной край»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72A403-9721-4CF4-9966-09D91A5AA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6065" y="3628911"/>
            <a:ext cx="2174800" cy="28997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2123C74-3A67-4628-9456-D43DC5FBC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9461" y="767206"/>
            <a:ext cx="3537559" cy="2650786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AE7A98B-F746-44E8-93F6-4531475CFC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082" y="762292"/>
            <a:ext cx="3551061" cy="26632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549AF0-D0F7-4542-9272-2F42F63C179F}"/>
              </a:ext>
            </a:extLst>
          </p:cNvPr>
          <p:cNvSpPr txBox="1"/>
          <p:nvPr/>
        </p:nvSpPr>
        <p:spPr>
          <a:xfrm>
            <a:off x="791570" y="3522134"/>
            <a:ext cx="2906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Алла 6 лет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882B4B-C6BD-4965-8B4D-8327EB04D247}"/>
              </a:ext>
            </a:extLst>
          </p:cNvPr>
          <p:cNvSpPr txBox="1"/>
          <p:nvPr/>
        </p:nvSpPr>
        <p:spPr>
          <a:xfrm>
            <a:off x="5505450" y="3522134"/>
            <a:ext cx="344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Дарья 4 класс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FA7F171-217D-4132-AA6E-E238B002B045}"/>
              </a:ext>
            </a:extLst>
          </p:cNvPr>
          <p:cNvSpPr txBox="1"/>
          <p:nvPr/>
        </p:nvSpPr>
        <p:spPr>
          <a:xfrm>
            <a:off x="5505450" y="5269597"/>
            <a:ext cx="303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Семенова Иванна 4 класс</a:t>
            </a:r>
          </a:p>
        </p:txBody>
      </p:sp>
      <p:graphicFrame>
        <p:nvGraphicFramePr>
          <p:cNvPr id="7" name="Объект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1448175"/>
              </p:ext>
            </p:extLst>
          </p:nvPr>
        </p:nvGraphicFramePr>
        <p:xfrm>
          <a:off x="92075" y="92075"/>
          <a:ext cx="2857500" cy="2143125"/>
        </p:xfrm>
        <a:graphic>
          <a:graphicData uri="http://schemas.openxmlformats.org/presentationml/2006/ole">
            <p:oleObj spid="_x0000_s1027" name="Презентация" r:id="rId6" imgW="2857680" imgH="2143080" progId="PowerPoint.Show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01932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35680CF-7A24-4F6C-AB56-6AE93BEF6C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1819" y="661813"/>
            <a:ext cx="2941749" cy="39223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256581-C498-48E4-98AA-4ED0A03FCE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44" t="14461" r="7127" b="10464"/>
          <a:stretch/>
        </p:blipFill>
        <p:spPr>
          <a:xfrm>
            <a:off x="570742" y="864002"/>
            <a:ext cx="3551340" cy="25342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674AC6-FDA7-4C1F-AAD1-FD13E6022E6B}"/>
              </a:ext>
            </a:extLst>
          </p:cNvPr>
          <p:cNvSpPr txBox="1"/>
          <p:nvPr/>
        </p:nvSpPr>
        <p:spPr>
          <a:xfrm>
            <a:off x="5064740" y="4755419"/>
            <a:ext cx="3833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класс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A1E089-9034-4C7F-958F-D2BA9E71751E}"/>
              </a:ext>
            </a:extLst>
          </p:cNvPr>
          <p:cNvSpPr txBox="1"/>
          <p:nvPr/>
        </p:nvSpPr>
        <p:spPr>
          <a:xfrm>
            <a:off x="666277" y="3755644"/>
            <a:ext cx="3819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Василина 5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2845393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xmlns="" id="{50B1F817-2F4E-4985-886A-7FE8416BB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010" y="2394222"/>
            <a:ext cx="2444314" cy="32590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CFE0904-A516-4BBC-9370-A27D46E8A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4194" y="2849660"/>
            <a:ext cx="3436808" cy="25213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53EAAB5-6385-4FBD-B8F9-334CD3D08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6038" y="1277695"/>
            <a:ext cx="2280442" cy="3040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7377" y="0"/>
            <a:ext cx="784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аппликации из природного материала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2A27ADE-4C90-487E-B850-A68AB5613EB4}"/>
              </a:ext>
            </a:extLst>
          </p:cNvPr>
          <p:cNvSpPr txBox="1"/>
          <p:nvPr/>
        </p:nvSpPr>
        <p:spPr>
          <a:xfrm>
            <a:off x="5747505" y="1555846"/>
            <a:ext cx="30029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Кривошапкин Володя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«Страусы»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D7432CB-3FB4-46AD-A784-941A04E0B7AE}"/>
              </a:ext>
            </a:extLst>
          </p:cNvPr>
          <p:cNvSpPr txBox="1"/>
          <p:nvPr/>
        </p:nvSpPr>
        <p:spPr>
          <a:xfrm>
            <a:off x="96296" y="1658794"/>
            <a:ext cx="2959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Алла 6 лет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«Павлин»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65450B-05BD-4EE0-921B-0F5521025D7F}"/>
              </a:ext>
            </a:extLst>
          </p:cNvPr>
          <p:cNvSpPr txBox="1"/>
          <p:nvPr/>
        </p:nvSpPr>
        <p:spPr>
          <a:xfrm>
            <a:off x="2798324" y="376519"/>
            <a:ext cx="3084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Татаринов Дарий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класс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«Бабочка»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715895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999F3A6-540A-4617-A63B-500BA08F2F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6" r="3451" b="25720"/>
          <a:stretch/>
        </p:blipFill>
        <p:spPr>
          <a:xfrm>
            <a:off x="298002" y="2126259"/>
            <a:ext cx="4050665" cy="33696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57D714-4B52-4D2A-92C8-83B35AC507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91" t="10636" r="12297" b="5996"/>
          <a:stretch/>
        </p:blipFill>
        <p:spPr>
          <a:xfrm>
            <a:off x="5420126" y="1801504"/>
            <a:ext cx="2932304" cy="40534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AFA0EF-EBFE-498E-889F-C5B32878A18F}"/>
              </a:ext>
            </a:extLst>
          </p:cNvPr>
          <p:cNvSpPr txBox="1"/>
          <p:nvPr/>
        </p:nvSpPr>
        <p:spPr>
          <a:xfrm>
            <a:off x="5590180" y="637386"/>
            <a:ext cx="2762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Карина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7EC5008-D4C2-4151-A465-4D31E90DE7FA}"/>
              </a:ext>
            </a:extLst>
          </p:cNvPr>
          <p:cNvSpPr txBox="1"/>
          <p:nvPr/>
        </p:nvSpPr>
        <p:spPr>
          <a:xfrm>
            <a:off x="561975" y="5495925"/>
            <a:ext cx="2198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A31D7F7-5AC2-4D1B-AAFB-58139AED2486}"/>
              </a:ext>
            </a:extLst>
          </p:cNvPr>
          <p:cNvSpPr txBox="1"/>
          <p:nvPr/>
        </p:nvSpPr>
        <p:spPr>
          <a:xfrm>
            <a:off x="830264" y="473613"/>
            <a:ext cx="3286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Протопопова Каролина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«Ежик»</a:t>
            </a:r>
          </a:p>
        </p:txBody>
      </p:sp>
    </p:spTree>
    <p:extLst>
      <p:ext uri="{BB962C8B-B14F-4D97-AF65-F5344CB8AC3E}">
        <p14:creationId xmlns:p14="http://schemas.microsoft.com/office/powerpoint/2010/main" xmlns="" val="408379802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DB151C3-952F-4A36-A029-5CF387B22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016" y="2268795"/>
            <a:ext cx="3447926" cy="34479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D4433B-33B7-4D75-ABFC-217E7189CF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4385" y="2397572"/>
            <a:ext cx="3190372" cy="31903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61313" y="313900"/>
            <a:ext cx="5026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Пародия на звезд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067B63-7630-45F1-AB4F-19ACED3C5CA0}"/>
              </a:ext>
            </a:extLst>
          </p:cNvPr>
          <p:cNvSpPr txBox="1"/>
          <p:nvPr/>
        </p:nvSpPr>
        <p:spPr>
          <a:xfrm>
            <a:off x="676834" y="1260570"/>
            <a:ext cx="3447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Дарья 4 класс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роли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Ариана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Гранде»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FCF5C4-1D20-46DB-98F1-CAC94F3FE177}"/>
              </a:ext>
            </a:extLst>
          </p:cNvPr>
          <p:cNvSpPr txBox="1"/>
          <p:nvPr/>
        </p:nvSpPr>
        <p:spPr>
          <a:xfrm>
            <a:off x="5019242" y="1260570"/>
            <a:ext cx="3190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Посельская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Сардаана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 в роли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Айшварайя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412561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75E8A00-0351-487D-BB92-1FEB5E143E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857" y="1789330"/>
            <a:ext cx="3497825" cy="34978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152ABE8-C8C3-4F26-95DC-BD4C57DCEB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0406" y="1789330"/>
            <a:ext cx="3355876" cy="33558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E3878B6-33B1-406F-8AAE-3CFCD1A198D5}"/>
              </a:ext>
            </a:extLst>
          </p:cNvPr>
          <p:cNvSpPr txBox="1"/>
          <p:nvPr/>
        </p:nvSpPr>
        <p:spPr>
          <a:xfrm>
            <a:off x="764276" y="573207"/>
            <a:ext cx="3457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Алла 6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Дженнифер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Энистон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0D772C-BBC4-46D0-A019-48DDF52220C7}"/>
              </a:ext>
            </a:extLst>
          </p:cNvPr>
          <p:cNvSpPr txBox="1"/>
          <p:nvPr/>
        </p:nvSpPr>
        <p:spPr>
          <a:xfrm>
            <a:off x="4922042" y="634762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Ощепкова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Василина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27551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FA9452E7-4C2A-4CFB-882F-C872DA509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957" y="1463906"/>
            <a:ext cx="3930188" cy="39301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D159C8D-FA26-458B-8ADB-B25A4A51B61B}"/>
              </a:ext>
            </a:extLst>
          </p:cNvPr>
          <p:cNvSpPr txBox="1"/>
          <p:nvPr/>
        </p:nvSpPr>
        <p:spPr>
          <a:xfrm>
            <a:off x="1088829" y="419100"/>
            <a:ext cx="2798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Карина 2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 в роли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Диана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36A5B53-1072-406C-937F-6F4BE92459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9546" y="1463906"/>
            <a:ext cx="3862608" cy="3862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79B0BD-CE57-45DC-899D-1A0623E92805}"/>
              </a:ext>
            </a:extLst>
          </p:cNvPr>
          <p:cNvSpPr txBox="1"/>
          <p:nvPr/>
        </p:nvSpPr>
        <p:spPr>
          <a:xfrm>
            <a:off x="4869546" y="419100"/>
            <a:ext cx="3467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Суздалов Родион 5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Меттью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Макконахью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75222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14971C58-AB76-4A2A-B231-5F8CA03CF49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879</TotalTime>
  <Words>538</Words>
  <Application>Microsoft Office PowerPoint</Application>
  <PresentationFormat>Экран (4:3)</PresentationFormat>
  <Paragraphs>99</Paragraphs>
  <Slides>27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Контур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Сахаяна</cp:lastModifiedBy>
  <cp:revision>70</cp:revision>
  <cp:lastPrinted>2019-11-12T03:57:54Z</cp:lastPrinted>
  <dcterms:created xsi:type="dcterms:W3CDTF">2019-11-10T05:50:19Z</dcterms:created>
  <dcterms:modified xsi:type="dcterms:W3CDTF">2020-07-29T23:27:29Z</dcterms:modified>
</cp:coreProperties>
</file>