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81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19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949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965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31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38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21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55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059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86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55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0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5BA69-0E52-4910-BD99-D740331A3E27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C33F3-AD69-41A5-83CA-2EDCFD89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487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2" b="5539"/>
          <a:stretch/>
        </p:blipFill>
        <p:spPr>
          <a:xfrm>
            <a:off x="12008" y="0"/>
            <a:ext cx="12192000" cy="6858000"/>
          </a:xfrm>
          <a:prstGeom prst="rect">
            <a:avLst/>
          </a:prstGeom>
        </p:spPr>
      </p:pic>
      <p:sp>
        <p:nvSpPr>
          <p:cNvPr id="7" name="Параллелограмм 6"/>
          <p:cNvSpPr/>
          <p:nvPr/>
        </p:nvSpPr>
        <p:spPr>
          <a:xfrm>
            <a:off x="-1296821" y="3621021"/>
            <a:ext cx="10566864" cy="997947"/>
          </a:xfrm>
          <a:prstGeom prst="parallelogram">
            <a:avLst>
              <a:gd name="adj" fmla="val 105178"/>
            </a:avLst>
          </a:prstGeom>
          <a:gradFill flip="none" rotWithShape="1">
            <a:gsLst>
              <a:gs pos="0">
                <a:schemeClr val="bg1">
                  <a:alpha val="54000"/>
                </a:schemeClr>
              </a:gs>
              <a:gs pos="60000">
                <a:schemeClr val="bg1">
                  <a:alpha val="89000"/>
                </a:schemeClr>
              </a:gs>
              <a:gs pos="100000">
                <a:schemeClr val="bg1">
                  <a:alpha val="42000"/>
                </a:schemeClr>
              </a:gs>
            </a:gsLst>
            <a:lin ang="0" scaled="1"/>
            <a:tileRect/>
          </a:gradFill>
          <a:effectLst/>
        </p:spPr>
        <p:txBody>
          <a:bodyPr wrap="square" lIns="60124" tIns="30063" rIns="60124" bIns="30063" anchor="ctr">
            <a:noAutofit/>
          </a:bodyPr>
          <a:lstStyle/>
          <a:p>
            <a:pPr algn="ctr" defTabSz="779123"/>
            <a:r>
              <a:rPr lang="ru-RU" sz="3733" dirty="0">
                <a:solidFill>
                  <a:srgbClr val="C00000"/>
                </a:solidFill>
                <a:latin typeface="Impact" panose="020B0806030902050204" pitchFamily="34" charset="0"/>
              </a:rPr>
              <a:t>           </a:t>
            </a:r>
            <a:r>
              <a:rPr lang="ru-RU" sz="7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«</a:t>
            </a:r>
            <a:r>
              <a:rPr lang="ru-RU" sz="7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АВАНГАРД»</a:t>
            </a:r>
            <a:endParaRPr lang="ru-RU" sz="7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35" name="Параллелограмм 34"/>
          <p:cNvSpPr/>
          <p:nvPr/>
        </p:nvSpPr>
        <p:spPr>
          <a:xfrm>
            <a:off x="-1867195" y="2008438"/>
            <a:ext cx="12481387" cy="1368708"/>
          </a:xfrm>
          <a:prstGeom prst="parallelogram">
            <a:avLst>
              <a:gd name="adj" fmla="val 111205"/>
            </a:avLst>
          </a:prstGeom>
          <a:gradFill flip="none" rotWithShape="1">
            <a:gsLst>
              <a:gs pos="0">
                <a:schemeClr val="bg1">
                  <a:alpha val="54000"/>
                </a:schemeClr>
              </a:gs>
              <a:gs pos="60000">
                <a:schemeClr val="bg1">
                  <a:alpha val="89000"/>
                </a:schemeClr>
              </a:gs>
              <a:gs pos="100000">
                <a:schemeClr val="bg1">
                  <a:alpha val="42000"/>
                </a:schemeClr>
              </a:gs>
            </a:gsLst>
            <a:lin ang="0" scaled="1"/>
            <a:tileRect/>
          </a:gradFill>
          <a:effectLst/>
        </p:spPr>
        <p:txBody>
          <a:bodyPr wrap="square" lIns="60124" tIns="30063" rIns="60124" bIns="30063" anchor="ctr">
            <a:noAutofit/>
          </a:bodyPr>
          <a:lstStyle/>
          <a:p>
            <a:pPr algn="ctr" defTabSz="779123">
              <a:defRPr/>
            </a:pPr>
            <a:endParaRPr lang="ru-RU" sz="2667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 defTabSz="779123">
              <a:defRPr/>
            </a:pPr>
            <a:r>
              <a:rPr lang="ru-RU" sz="2667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ТИПОВОЙ ПРОЕКТ СОЗДАНИЯ</a:t>
            </a:r>
            <a:endParaRPr lang="ru-RU" sz="2667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 defTabSz="779123">
              <a:defRPr/>
            </a:pPr>
            <a:r>
              <a:rPr lang="ru-RU" sz="2667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регионального центра  (лагеря)</a:t>
            </a:r>
          </a:p>
          <a:p>
            <a:pPr algn="ctr" defTabSz="779123">
              <a:defRPr/>
            </a:pPr>
            <a:r>
              <a:rPr lang="ru-RU" sz="2667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военно-патриотического </a:t>
            </a:r>
            <a:r>
              <a:rPr lang="ru-RU" sz="2667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воспитания </a:t>
            </a:r>
            <a:r>
              <a:rPr lang="ru-RU" sz="2667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молодежи</a:t>
            </a:r>
            <a:endParaRPr lang="ru-RU" sz="2667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 defTabSz="779123">
              <a:defRPr/>
            </a:pPr>
            <a:endParaRPr lang="ru-RU" sz="2667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7632171" y="191166"/>
            <a:ext cx="4128459" cy="3944404"/>
            <a:chOff x="2489337" y="-169441"/>
            <a:chExt cx="6312421" cy="710494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917048" y="5955847"/>
              <a:ext cx="5472608" cy="979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779123">
                <a:defRPr/>
              </a:pPr>
              <a:r>
                <a:rPr lang="ru-RU" sz="1467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АРМЕЙСКАЯ ВОЛЯ, АТАКА, НАПОР</a:t>
              </a:r>
              <a:r>
                <a:rPr lang="ru-RU" sz="1467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, </a:t>
              </a:r>
              <a:r>
                <a:rPr lang="ru-RU" sz="1467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ГОРДОСТЬ, АКТИВНОСТЬ – РОССИИ ДОЗОР</a:t>
              </a:r>
              <a:endParaRPr lang="ru-RU" sz="1467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3663741" y="3324736"/>
              <a:ext cx="1725636" cy="2654393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132508" y="0"/>
                  </a:moveTo>
                  <a:lnTo>
                    <a:pt x="535741" y="297398"/>
                  </a:lnTo>
                  <a:lnTo>
                    <a:pt x="0" y="1980285"/>
                  </a:lnTo>
                  <a:lnTo>
                    <a:pt x="1327682" y="1011031"/>
                  </a:lnTo>
                  <a:lnTo>
                    <a:pt x="689073" y="1011031"/>
                  </a:lnTo>
                  <a:lnTo>
                    <a:pt x="1021108" y="1050"/>
                  </a:lnTo>
                  <a:lnTo>
                    <a:pt x="132508" y="0"/>
                  </a:lnTo>
                  <a:close/>
                </a:path>
                <a:path w="1416425" h="1980285">
                  <a:moveTo>
                    <a:pt x="1416425" y="483922"/>
                  </a:moveTo>
                  <a:lnTo>
                    <a:pt x="689073" y="1011031"/>
                  </a:lnTo>
                  <a:lnTo>
                    <a:pt x="1327682" y="1011031"/>
                  </a:lnTo>
                  <a:lnTo>
                    <a:pt x="1416425" y="946245"/>
                  </a:lnTo>
                  <a:lnTo>
                    <a:pt x="1416425" y="483922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FF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0"/>
            <p:cNvSpPr/>
            <p:nvPr/>
          </p:nvSpPr>
          <p:spPr>
            <a:xfrm>
              <a:off x="5795626" y="3324736"/>
              <a:ext cx="1831728" cy="2683922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0" y="483922"/>
                  </a:moveTo>
                  <a:lnTo>
                    <a:pt x="0" y="946245"/>
                  </a:lnTo>
                  <a:lnTo>
                    <a:pt x="1416425" y="1980285"/>
                  </a:lnTo>
                  <a:lnTo>
                    <a:pt x="1107867" y="1011031"/>
                  </a:lnTo>
                  <a:lnTo>
                    <a:pt x="727352" y="1011031"/>
                  </a:lnTo>
                  <a:lnTo>
                    <a:pt x="0" y="483922"/>
                  </a:lnTo>
                  <a:close/>
                </a:path>
                <a:path w="1416425" h="1980285">
                  <a:moveTo>
                    <a:pt x="1283917" y="0"/>
                  </a:moveTo>
                  <a:lnTo>
                    <a:pt x="395316" y="1050"/>
                  </a:lnTo>
                  <a:lnTo>
                    <a:pt x="727352" y="1011031"/>
                  </a:lnTo>
                  <a:lnTo>
                    <a:pt x="1107867" y="1011031"/>
                  </a:lnTo>
                  <a:lnTo>
                    <a:pt x="880684" y="297398"/>
                  </a:lnTo>
                  <a:lnTo>
                    <a:pt x="1283917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FF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2489337" y="-169441"/>
              <a:ext cx="6312421" cy="2506421"/>
              <a:chOff x="3476731" y="915564"/>
              <a:chExt cx="5370784" cy="2506421"/>
            </a:xfrm>
          </p:grpSpPr>
          <p:sp>
            <p:nvSpPr>
              <p:cNvPr id="22" name="object 9"/>
              <p:cNvSpPr/>
              <p:nvPr/>
            </p:nvSpPr>
            <p:spPr>
              <a:xfrm>
                <a:off x="3476731" y="915564"/>
                <a:ext cx="2692864" cy="2487664"/>
              </a:xfrm>
              <a:custGeom>
                <a:avLst/>
                <a:gdLst/>
                <a:ahLst/>
                <a:cxnLst/>
                <a:rect l="l" t="t" r="r" b="b"/>
                <a:pathLst>
                  <a:path w="2304429" h="2023519">
                    <a:moveTo>
                      <a:pt x="2304429" y="0"/>
                    </a:moveTo>
                    <a:lnTo>
                      <a:pt x="1775696" y="1654960"/>
                    </a:lnTo>
                    <a:lnTo>
                      <a:pt x="0" y="1654960"/>
                    </a:lnTo>
                    <a:lnTo>
                      <a:pt x="528100" y="2023078"/>
                    </a:lnTo>
                    <a:lnTo>
                      <a:pt x="2030301" y="2023519"/>
                    </a:lnTo>
                    <a:lnTo>
                      <a:pt x="2304429" y="1189687"/>
                    </a:lnTo>
                    <a:lnTo>
                      <a:pt x="2304429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3" name="object 11"/>
              <p:cNvSpPr/>
              <p:nvPr/>
            </p:nvSpPr>
            <p:spPr>
              <a:xfrm>
                <a:off x="6168763" y="939521"/>
                <a:ext cx="2678752" cy="2482464"/>
              </a:xfrm>
              <a:custGeom>
                <a:avLst/>
                <a:gdLst/>
                <a:ahLst/>
                <a:cxnLst/>
                <a:rect l="l" t="t" r="r" b="b"/>
                <a:pathLst>
                  <a:path w="2304429" h="2023519">
                    <a:moveTo>
                      <a:pt x="0" y="0"/>
                    </a:moveTo>
                    <a:lnTo>
                      <a:pt x="0" y="1189687"/>
                    </a:lnTo>
                    <a:lnTo>
                      <a:pt x="274127" y="2023519"/>
                    </a:lnTo>
                    <a:lnTo>
                      <a:pt x="1776328" y="2023078"/>
                    </a:lnTo>
                    <a:lnTo>
                      <a:pt x="2304429" y="1654960"/>
                    </a:lnTo>
                    <a:lnTo>
                      <a:pt x="528732" y="16549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1" name="Прямоугольник 20"/>
            <p:cNvSpPr/>
            <p:nvPr/>
          </p:nvSpPr>
          <p:spPr>
            <a:xfrm>
              <a:off x="3268206" y="2261491"/>
              <a:ext cx="4770290" cy="12010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779123"/>
              <a:r>
                <a:rPr lang="ru-RU" sz="3733" spc="667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АВАНГАРД</a:t>
              </a:r>
              <a:endParaRPr lang="ru-RU" sz="3733" spc="667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797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Рисунок 8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9372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2" y="11013"/>
            <a:ext cx="12192004" cy="65084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137485" tIns="68739" rIns="137485" bIns="68739" rtlCol="0" anchor="ctr">
            <a:noAutofit/>
          </a:bodyPr>
          <a:lstStyle/>
          <a:p>
            <a:pPr algn="ctr" defTabSz="109568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67" b="1" kern="0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87522" y="1892829"/>
            <a:ext cx="3847157" cy="384672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1285353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Региональный центр (лагерь) военно-патриотического воспитания молодежи «АВАНГАРД» – </a:t>
            </a:r>
            <a:r>
              <a:rPr lang="ru-RU" sz="2000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000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специализированный </a:t>
            </a:r>
            <a:r>
              <a:rPr lang="ru-RU" sz="2000" dirty="0" err="1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воспитательно</a:t>
            </a:r>
            <a:r>
              <a:rPr lang="ru-RU" sz="2000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-образовательный комплекс, деятельность которого направлена на реализацию передовых педагогических идей, инновационных </a:t>
            </a:r>
            <a:r>
              <a:rPr lang="ru-RU" sz="2000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проектов и образовательных технологий в военно-патриотической сфере </a:t>
            </a:r>
            <a:r>
              <a:rPr lang="ru-RU" sz="2000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условиях детского лагеря круглогодичного действия</a:t>
            </a:r>
            <a:endParaRPr lang="ru-RU" sz="2000" dirty="0">
              <a:solidFill>
                <a:srgbClr val="AC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-138088" y="599699"/>
            <a:ext cx="4411661" cy="637583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1285353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МИССИЯ:</a:t>
            </a:r>
            <a:endParaRPr lang="ru-RU" sz="2000" b="1" dirty="0">
              <a:solidFill>
                <a:srgbClr val="AC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8103052" y="628195"/>
            <a:ext cx="3839373" cy="637583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1285353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ЦЕЛИ:</a:t>
            </a:r>
            <a:endParaRPr lang="ru-RU" sz="2000" b="1" dirty="0">
              <a:solidFill>
                <a:srgbClr val="AC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1" y="585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ru-RU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4"/>
          <p:cNvSpPr>
            <a:spLocks noChangeArrowheads="1"/>
          </p:cNvSpPr>
          <p:nvPr/>
        </p:nvSpPr>
        <p:spPr bwMode="auto">
          <a:xfrm>
            <a:off x="1" y="240268"/>
            <a:ext cx="18280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566294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566294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7" name="Rectangle 56"/>
          <p:cNvSpPr>
            <a:spLocks noChangeArrowheads="1"/>
          </p:cNvSpPr>
          <p:nvPr/>
        </p:nvSpPr>
        <p:spPr bwMode="auto">
          <a:xfrm>
            <a:off x="0" y="117159"/>
            <a:ext cx="139589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138738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Rectangle 60"/>
          <p:cNvSpPr>
            <a:spLocks noChangeArrowheads="1"/>
          </p:cNvSpPr>
          <p:nvPr/>
        </p:nvSpPr>
        <p:spPr bwMode="auto">
          <a:xfrm>
            <a:off x="1" y="298848"/>
            <a:ext cx="24628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prstClr val="black"/>
              </a:solidFill>
              <a:latin typeface="Calibri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z="16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Номер слайда 1"/>
          <p:cNvSpPr txBox="1">
            <a:spLocks/>
          </p:cNvSpPr>
          <p:nvPr/>
        </p:nvSpPr>
        <p:spPr>
          <a:xfrm>
            <a:off x="11324956" y="68149"/>
            <a:ext cx="786696" cy="519351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1219170">
              <a:defRPr/>
            </a:pPr>
            <a:r>
              <a:rPr lang="ru-RU" sz="2400" kern="0" cap="none" dirty="0">
                <a:ln>
                  <a:noFill/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prstClr val="white">
                      <a:lumMod val="85000"/>
                    </a:prstClr>
                  </a:gs>
                  <a:gs pos="50000">
                    <a:prstClr val="white">
                      <a:lumMod val="9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0807529" y="17643"/>
            <a:ext cx="642284" cy="625749"/>
            <a:chOff x="7874098" y="6523659"/>
            <a:chExt cx="4605912" cy="4376347"/>
          </a:xfrm>
          <a:solidFill>
            <a:schemeClr val="bg1"/>
          </a:solidFill>
        </p:grpSpPr>
        <p:sp>
          <p:nvSpPr>
            <p:cNvPr id="33" name="object 8"/>
            <p:cNvSpPr/>
            <p:nvPr/>
          </p:nvSpPr>
          <p:spPr>
            <a:xfrm>
              <a:off x="8760477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132508" y="0"/>
                  </a:moveTo>
                  <a:lnTo>
                    <a:pt x="535741" y="297398"/>
                  </a:lnTo>
                  <a:lnTo>
                    <a:pt x="0" y="1980285"/>
                  </a:lnTo>
                  <a:lnTo>
                    <a:pt x="1327682" y="1011031"/>
                  </a:lnTo>
                  <a:lnTo>
                    <a:pt x="689073" y="1011031"/>
                  </a:lnTo>
                  <a:lnTo>
                    <a:pt x="1021108" y="1050"/>
                  </a:lnTo>
                  <a:lnTo>
                    <a:pt x="132508" y="0"/>
                  </a:lnTo>
                  <a:close/>
                </a:path>
                <a:path w="1416425" h="1980285">
                  <a:moveTo>
                    <a:pt x="1416425" y="483922"/>
                  </a:moveTo>
                  <a:lnTo>
                    <a:pt x="689073" y="1011031"/>
                  </a:lnTo>
                  <a:lnTo>
                    <a:pt x="1327682" y="1011031"/>
                  </a:lnTo>
                  <a:lnTo>
                    <a:pt x="1416425" y="946245"/>
                  </a:lnTo>
                  <a:lnTo>
                    <a:pt x="1416425" y="48392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9"/>
            <p:cNvSpPr/>
            <p:nvPr/>
          </p:nvSpPr>
          <p:spPr>
            <a:xfrm>
              <a:off x="7874098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2304429" y="0"/>
                  </a:moveTo>
                  <a:lnTo>
                    <a:pt x="1775696" y="1654960"/>
                  </a:lnTo>
                  <a:lnTo>
                    <a:pt x="0" y="1654960"/>
                  </a:lnTo>
                  <a:lnTo>
                    <a:pt x="528100" y="2023078"/>
                  </a:lnTo>
                  <a:lnTo>
                    <a:pt x="2030301" y="2023519"/>
                  </a:lnTo>
                  <a:lnTo>
                    <a:pt x="2304429" y="1189687"/>
                  </a:lnTo>
                  <a:lnTo>
                    <a:pt x="2304429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object 10"/>
            <p:cNvSpPr/>
            <p:nvPr/>
          </p:nvSpPr>
          <p:spPr>
            <a:xfrm>
              <a:off x="10175585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0" y="483922"/>
                  </a:moveTo>
                  <a:lnTo>
                    <a:pt x="0" y="946245"/>
                  </a:lnTo>
                  <a:lnTo>
                    <a:pt x="1416425" y="1980285"/>
                  </a:lnTo>
                  <a:lnTo>
                    <a:pt x="1107867" y="1011031"/>
                  </a:lnTo>
                  <a:lnTo>
                    <a:pt x="727352" y="1011031"/>
                  </a:lnTo>
                  <a:lnTo>
                    <a:pt x="0" y="483922"/>
                  </a:lnTo>
                  <a:close/>
                </a:path>
                <a:path w="1416425" h="1980285">
                  <a:moveTo>
                    <a:pt x="1283917" y="0"/>
                  </a:moveTo>
                  <a:lnTo>
                    <a:pt x="395316" y="1050"/>
                  </a:lnTo>
                  <a:lnTo>
                    <a:pt x="727352" y="1011031"/>
                  </a:lnTo>
                  <a:lnTo>
                    <a:pt x="1107867" y="1011031"/>
                  </a:lnTo>
                  <a:lnTo>
                    <a:pt x="880684" y="297398"/>
                  </a:lnTo>
                  <a:lnTo>
                    <a:pt x="1283917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bject 11"/>
            <p:cNvSpPr/>
            <p:nvPr/>
          </p:nvSpPr>
          <p:spPr>
            <a:xfrm>
              <a:off x="10175581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0" y="0"/>
                  </a:moveTo>
                  <a:lnTo>
                    <a:pt x="0" y="1189687"/>
                  </a:lnTo>
                  <a:lnTo>
                    <a:pt x="274127" y="2023519"/>
                  </a:lnTo>
                  <a:lnTo>
                    <a:pt x="1776328" y="2023078"/>
                  </a:lnTo>
                  <a:lnTo>
                    <a:pt x="2304429" y="1654960"/>
                  </a:lnTo>
                  <a:lnTo>
                    <a:pt x="528732" y="165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9" name="object 3"/>
          <p:cNvSpPr/>
          <p:nvPr/>
        </p:nvSpPr>
        <p:spPr>
          <a:xfrm>
            <a:off x="13938837" y="9532608"/>
            <a:ext cx="1010492" cy="1414712"/>
          </a:xfrm>
          <a:custGeom>
            <a:avLst/>
            <a:gdLst/>
            <a:ahLst/>
            <a:cxnLst/>
            <a:rect l="l" t="t" r="r" b="b"/>
            <a:pathLst>
              <a:path w="757869" h="1061034">
                <a:moveTo>
                  <a:pt x="368269" y="0"/>
                </a:moveTo>
                <a:lnTo>
                  <a:pt x="309468" y="6102"/>
                </a:lnTo>
                <a:lnTo>
                  <a:pt x="254492" y="20516"/>
                </a:lnTo>
                <a:lnTo>
                  <a:pt x="203264" y="42596"/>
                </a:lnTo>
                <a:lnTo>
                  <a:pt x="156395" y="71645"/>
                </a:lnTo>
                <a:lnTo>
                  <a:pt x="114492" y="106969"/>
                </a:lnTo>
                <a:lnTo>
                  <a:pt x="78164" y="147870"/>
                </a:lnTo>
                <a:lnTo>
                  <a:pt x="48020" y="193653"/>
                </a:lnTo>
                <a:lnTo>
                  <a:pt x="24668" y="243622"/>
                </a:lnTo>
                <a:lnTo>
                  <a:pt x="8717" y="297082"/>
                </a:lnTo>
                <a:lnTo>
                  <a:pt x="776" y="353337"/>
                </a:lnTo>
                <a:lnTo>
                  <a:pt x="0" y="382295"/>
                </a:lnTo>
                <a:lnTo>
                  <a:pt x="352" y="385939"/>
                </a:lnTo>
                <a:lnTo>
                  <a:pt x="1453" y="397902"/>
                </a:lnTo>
                <a:lnTo>
                  <a:pt x="6486" y="448240"/>
                </a:lnTo>
                <a:lnTo>
                  <a:pt x="13025" y="486925"/>
                </a:lnTo>
                <a:lnTo>
                  <a:pt x="28719" y="542877"/>
                </a:lnTo>
                <a:lnTo>
                  <a:pt x="50501" y="603721"/>
                </a:lnTo>
                <a:lnTo>
                  <a:pt x="75903" y="662355"/>
                </a:lnTo>
                <a:lnTo>
                  <a:pt x="104656" y="718965"/>
                </a:lnTo>
                <a:lnTo>
                  <a:pt x="136490" y="773736"/>
                </a:lnTo>
                <a:lnTo>
                  <a:pt x="171134" y="826854"/>
                </a:lnTo>
                <a:lnTo>
                  <a:pt x="208319" y="878506"/>
                </a:lnTo>
                <a:lnTo>
                  <a:pt x="247774" y="928876"/>
                </a:lnTo>
                <a:lnTo>
                  <a:pt x="289231" y="978151"/>
                </a:lnTo>
                <a:lnTo>
                  <a:pt x="332418" y="1026516"/>
                </a:lnTo>
                <a:lnTo>
                  <a:pt x="364691" y="1057769"/>
                </a:lnTo>
                <a:lnTo>
                  <a:pt x="375260" y="1061034"/>
                </a:lnTo>
                <a:lnTo>
                  <a:pt x="386028" y="1060252"/>
                </a:lnTo>
                <a:lnTo>
                  <a:pt x="426278" y="1026272"/>
                </a:lnTo>
                <a:lnTo>
                  <a:pt x="463658" y="984815"/>
                </a:lnTo>
                <a:lnTo>
                  <a:pt x="477096" y="969282"/>
                </a:lnTo>
                <a:lnTo>
                  <a:pt x="377777" y="969282"/>
                </a:lnTo>
                <a:lnTo>
                  <a:pt x="366728" y="956969"/>
                </a:lnTo>
                <a:lnTo>
                  <a:pt x="334310" y="919600"/>
                </a:lnTo>
                <a:lnTo>
                  <a:pt x="303032" y="881527"/>
                </a:lnTo>
                <a:lnTo>
                  <a:pt x="272954" y="842676"/>
                </a:lnTo>
                <a:lnTo>
                  <a:pt x="244138" y="802974"/>
                </a:lnTo>
                <a:lnTo>
                  <a:pt x="216646" y="762346"/>
                </a:lnTo>
                <a:lnTo>
                  <a:pt x="190538" y="720717"/>
                </a:lnTo>
                <a:lnTo>
                  <a:pt x="168113" y="681987"/>
                </a:lnTo>
                <a:lnTo>
                  <a:pt x="148303" y="644583"/>
                </a:lnTo>
                <a:lnTo>
                  <a:pt x="130186" y="606517"/>
                </a:lnTo>
                <a:lnTo>
                  <a:pt x="113974" y="567685"/>
                </a:lnTo>
                <a:lnTo>
                  <a:pt x="99881" y="527986"/>
                </a:lnTo>
                <a:lnTo>
                  <a:pt x="88022" y="486925"/>
                </a:lnTo>
                <a:lnTo>
                  <a:pt x="78898" y="445576"/>
                </a:lnTo>
                <a:lnTo>
                  <a:pt x="73090" y="391675"/>
                </a:lnTo>
                <a:lnTo>
                  <a:pt x="73366" y="365386"/>
                </a:lnTo>
                <a:lnTo>
                  <a:pt x="79981" y="314560"/>
                </a:lnTo>
                <a:lnTo>
                  <a:pt x="94288" y="266643"/>
                </a:lnTo>
                <a:lnTo>
                  <a:pt x="115812" y="222324"/>
                </a:lnTo>
                <a:lnTo>
                  <a:pt x="144082" y="182290"/>
                </a:lnTo>
                <a:lnTo>
                  <a:pt x="178624" y="147230"/>
                </a:lnTo>
                <a:lnTo>
                  <a:pt x="218966" y="117830"/>
                </a:lnTo>
                <a:lnTo>
                  <a:pt x="264634" y="94780"/>
                </a:lnTo>
                <a:lnTo>
                  <a:pt x="315155" y="78766"/>
                </a:lnTo>
                <a:lnTo>
                  <a:pt x="365166" y="71172"/>
                </a:lnTo>
                <a:lnTo>
                  <a:pt x="388230" y="70776"/>
                </a:lnTo>
                <a:lnTo>
                  <a:pt x="600156" y="70776"/>
                </a:lnTo>
                <a:lnTo>
                  <a:pt x="586471" y="61146"/>
                </a:lnTo>
                <a:lnTo>
                  <a:pt x="537048" y="34042"/>
                </a:lnTo>
                <a:lnTo>
                  <a:pt x="483687" y="14427"/>
                </a:lnTo>
                <a:lnTo>
                  <a:pt x="427167" y="2884"/>
                </a:lnTo>
                <a:lnTo>
                  <a:pt x="397966" y="323"/>
                </a:lnTo>
                <a:lnTo>
                  <a:pt x="368269" y="0"/>
                </a:lnTo>
                <a:close/>
              </a:path>
              <a:path w="757869" h="1061034">
                <a:moveTo>
                  <a:pt x="600156" y="70776"/>
                </a:moveTo>
                <a:lnTo>
                  <a:pt x="388230" y="70776"/>
                </a:lnTo>
                <a:lnTo>
                  <a:pt x="411173" y="72347"/>
                </a:lnTo>
                <a:lnTo>
                  <a:pt x="433890" y="75806"/>
                </a:lnTo>
                <a:lnTo>
                  <a:pt x="478221" y="88069"/>
                </a:lnTo>
                <a:lnTo>
                  <a:pt x="520435" y="106969"/>
                </a:lnTo>
                <a:lnTo>
                  <a:pt x="559521" y="131779"/>
                </a:lnTo>
                <a:lnTo>
                  <a:pt x="594759" y="161933"/>
                </a:lnTo>
                <a:lnTo>
                  <a:pt x="625295" y="196803"/>
                </a:lnTo>
                <a:lnTo>
                  <a:pt x="650264" y="235742"/>
                </a:lnTo>
                <a:lnTo>
                  <a:pt x="668816" y="278119"/>
                </a:lnTo>
                <a:lnTo>
                  <a:pt x="680106" y="323300"/>
                </a:lnTo>
                <a:lnTo>
                  <a:pt x="684253" y="363700"/>
                </a:lnTo>
                <a:lnTo>
                  <a:pt x="684612" y="382295"/>
                </a:lnTo>
                <a:lnTo>
                  <a:pt x="684509" y="391675"/>
                </a:lnTo>
                <a:lnTo>
                  <a:pt x="679925" y="442438"/>
                </a:lnTo>
                <a:lnTo>
                  <a:pt x="672369" y="480900"/>
                </a:lnTo>
                <a:lnTo>
                  <a:pt x="661831" y="518840"/>
                </a:lnTo>
                <a:lnTo>
                  <a:pt x="648771" y="556320"/>
                </a:lnTo>
                <a:lnTo>
                  <a:pt x="629678" y="602455"/>
                </a:lnTo>
                <a:lnTo>
                  <a:pt x="609914" y="644331"/>
                </a:lnTo>
                <a:lnTo>
                  <a:pt x="588459" y="685105"/>
                </a:lnTo>
                <a:lnTo>
                  <a:pt x="565430" y="724853"/>
                </a:lnTo>
                <a:lnTo>
                  <a:pt x="540946" y="763648"/>
                </a:lnTo>
                <a:lnTo>
                  <a:pt x="515125" y="801565"/>
                </a:lnTo>
                <a:lnTo>
                  <a:pt x="488085" y="838679"/>
                </a:lnTo>
                <a:lnTo>
                  <a:pt x="459944" y="875064"/>
                </a:lnTo>
                <a:lnTo>
                  <a:pt x="430820" y="910794"/>
                </a:lnTo>
                <a:lnTo>
                  <a:pt x="400831" y="945944"/>
                </a:lnTo>
                <a:lnTo>
                  <a:pt x="382087" y="966023"/>
                </a:lnTo>
                <a:lnTo>
                  <a:pt x="377777" y="969282"/>
                </a:lnTo>
                <a:lnTo>
                  <a:pt x="477096" y="969282"/>
                </a:lnTo>
                <a:lnTo>
                  <a:pt x="481870" y="963765"/>
                </a:lnTo>
                <a:lnTo>
                  <a:pt x="517252" y="920958"/>
                </a:lnTo>
                <a:lnTo>
                  <a:pt x="551119" y="877134"/>
                </a:lnTo>
                <a:lnTo>
                  <a:pt x="583326" y="832199"/>
                </a:lnTo>
                <a:lnTo>
                  <a:pt x="613727" y="786059"/>
                </a:lnTo>
                <a:lnTo>
                  <a:pt x="642178" y="738619"/>
                </a:lnTo>
                <a:lnTo>
                  <a:pt x="668530" y="689786"/>
                </a:lnTo>
                <a:lnTo>
                  <a:pt x="692640" y="639466"/>
                </a:lnTo>
                <a:lnTo>
                  <a:pt x="714361" y="587565"/>
                </a:lnTo>
                <a:lnTo>
                  <a:pt x="728497" y="548374"/>
                </a:lnTo>
                <a:lnTo>
                  <a:pt x="740335" y="508779"/>
                </a:lnTo>
                <a:lnTo>
                  <a:pt x="749460" y="468755"/>
                </a:lnTo>
                <a:lnTo>
                  <a:pt x="755457" y="428279"/>
                </a:lnTo>
                <a:lnTo>
                  <a:pt x="757826" y="390236"/>
                </a:lnTo>
                <a:lnTo>
                  <a:pt x="757869" y="373567"/>
                </a:lnTo>
                <a:lnTo>
                  <a:pt x="757373" y="359750"/>
                </a:lnTo>
                <a:lnTo>
                  <a:pt x="752999" y="317951"/>
                </a:lnTo>
                <a:lnTo>
                  <a:pt x="739195" y="260110"/>
                </a:lnTo>
                <a:lnTo>
                  <a:pt x="717158" y="206542"/>
                </a:lnTo>
                <a:lnTo>
                  <a:pt x="687670" y="157832"/>
                </a:lnTo>
                <a:lnTo>
                  <a:pt x="651511" y="114564"/>
                </a:lnTo>
                <a:lnTo>
                  <a:pt x="609461" y="77324"/>
                </a:lnTo>
                <a:lnTo>
                  <a:pt x="600156" y="707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"/>
          <p:cNvSpPr/>
          <p:nvPr/>
        </p:nvSpPr>
        <p:spPr>
          <a:xfrm>
            <a:off x="11912665" y="11154212"/>
            <a:ext cx="1010628" cy="1415271"/>
          </a:xfrm>
          <a:custGeom>
            <a:avLst/>
            <a:gdLst/>
            <a:ahLst/>
            <a:cxnLst/>
            <a:rect l="l" t="t" r="r" b="b"/>
            <a:pathLst>
              <a:path w="757971" h="1061453">
                <a:moveTo>
                  <a:pt x="366179" y="0"/>
                </a:moveTo>
                <a:lnTo>
                  <a:pt x="304424" y="7163"/>
                </a:lnTo>
                <a:lnTo>
                  <a:pt x="252341" y="21491"/>
                </a:lnTo>
                <a:lnTo>
                  <a:pt x="203308" y="42983"/>
                </a:lnTo>
                <a:lnTo>
                  <a:pt x="157989" y="71639"/>
                </a:lnTo>
                <a:lnTo>
                  <a:pt x="117049" y="105070"/>
                </a:lnTo>
                <a:lnTo>
                  <a:pt x="81154" y="145666"/>
                </a:lnTo>
                <a:lnTo>
                  <a:pt x="50969" y="191037"/>
                </a:lnTo>
                <a:lnTo>
                  <a:pt x="27158" y="239991"/>
                </a:lnTo>
                <a:lnTo>
                  <a:pt x="10387" y="294914"/>
                </a:lnTo>
                <a:lnTo>
                  <a:pt x="1321" y="352225"/>
                </a:lnTo>
                <a:lnTo>
                  <a:pt x="0" y="386851"/>
                </a:lnTo>
                <a:lnTo>
                  <a:pt x="626" y="413119"/>
                </a:lnTo>
                <a:lnTo>
                  <a:pt x="4951" y="451326"/>
                </a:lnTo>
                <a:lnTo>
                  <a:pt x="11824" y="489534"/>
                </a:lnTo>
                <a:lnTo>
                  <a:pt x="17748" y="513414"/>
                </a:lnTo>
                <a:lnTo>
                  <a:pt x="21096" y="526547"/>
                </a:lnTo>
                <a:lnTo>
                  <a:pt x="36930" y="574307"/>
                </a:lnTo>
                <a:lnTo>
                  <a:pt x="51778" y="612514"/>
                </a:lnTo>
                <a:lnTo>
                  <a:pt x="86154" y="686542"/>
                </a:lnTo>
                <a:lnTo>
                  <a:pt x="111792" y="734301"/>
                </a:lnTo>
                <a:lnTo>
                  <a:pt x="139459" y="780866"/>
                </a:lnTo>
                <a:lnTo>
                  <a:pt x="169030" y="826238"/>
                </a:lnTo>
                <a:lnTo>
                  <a:pt x="200377" y="870415"/>
                </a:lnTo>
                <a:lnTo>
                  <a:pt x="233373" y="913399"/>
                </a:lnTo>
                <a:lnTo>
                  <a:pt x="267893" y="956382"/>
                </a:lnTo>
                <a:lnTo>
                  <a:pt x="285684" y="976680"/>
                </a:lnTo>
                <a:lnTo>
                  <a:pt x="303809" y="998172"/>
                </a:lnTo>
                <a:lnTo>
                  <a:pt x="340995" y="1038767"/>
                </a:lnTo>
                <a:lnTo>
                  <a:pt x="370116" y="1061453"/>
                </a:lnTo>
                <a:lnTo>
                  <a:pt x="378751" y="1061453"/>
                </a:lnTo>
                <a:lnTo>
                  <a:pt x="417470" y="1036379"/>
                </a:lnTo>
                <a:lnTo>
                  <a:pt x="444837" y="1006530"/>
                </a:lnTo>
                <a:lnTo>
                  <a:pt x="458261" y="991008"/>
                </a:lnTo>
                <a:lnTo>
                  <a:pt x="471508" y="976680"/>
                </a:lnTo>
                <a:lnTo>
                  <a:pt x="476533" y="970710"/>
                </a:lnTo>
                <a:lnTo>
                  <a:pt x="376612" y="970710"/>
                </a:lnTo>
                <a:lnTo>
                  <a:pt x="371743" y="964740"/>
                </a:lnTo>
                <a:lnTo>
                  <a:pt x="354827" y="945637"/>
                </a:lnTo>
                <a:lnTo>
                  <a:pt x="346513" y="936085"/>
                </a:lnTo>
                <a:lnTo>
                  <a:pt x="338333" y="926533"/>
                </a:lnTo>
                <a:lnTo>
                  <a:pt x="324867" y="911011"/>
                </a:lnTo>
                <a:lnTo>
                  <a:pt x="311569" y="894295"/>
                </a:lnTo>
                <a:lnTo>
                  <a:pt x="298450" y="877579"/>
                </a:lnTo>
                <a:lnTo>
                  <a:pt x="285522" y="862057"/>
                </a:lnTo>
                <a:lnTo>
                  <a:pt x="272796" y="845342"/>
                </a:lnTo>
                <a:lnTo>
                  <a:pt x="260284" y="828626"/>
                </a:lnTo>
                <a:lnTo>
                  <a:pt x="247998" y="810716"/>
                </a:lnTo>
                <a:lnTo>
                  <a:pt x="235949" y="794000"/>
                </a:lnTo>
                <a:lnTo>
                  <a:pt x="212611" y="759375"/>
                </a:lnTo>
                <a:lnTo>
                  <a:pt x="190363" y="723555"/>
                </a:lnTo>
                <a:lnTo>
                  <a:pt x="169298" y="687736"/>
                </a:lnTo>
                <a:lnTo>
                  <a:pt x="159239" y="668632"/>
                </a:lnTo>
                <a:lnTo>
                  <a:pt x="149511" y="650722"/>
                </a:lnTo>
                <a:lnTo>
                  <a:pt x="140126" y="631618"/>
                </a:lnTo>
                <a:lnTo>
                  <a:pt x="131094" y="612514"/>
                </a:lnTo>
                <a:lnTo>
                  <a:pt x="122429" y="592217"/>
                </a:lnTo>
                <a:lnTo>
                  <a:pt x="114142" y="573113"/>
                </a:lnTo>
                <a:lnTo>
                  <a:pt x="100729" y="537293"/>
                </a:lnTo>
                <a:lnTo>
                  <a:pt x="92996" y="512220"/>
                </a:lnTo>
                <a:lnTo>
                  <a:pt x="89528" y="500280"/>
                </a:lnTo>
                <a:lnTo>
                  <a:pt x="78579" y="451326"/>
                </a:lnTo>
                <a:lnTo>
                  <a:pt x="73770" y="413119"/>
                </a:lnTo>
                <a:lnTo>
                  <a:pt x="72229" y="373717"/>
                </a:lnTo>
                <a:lnTo>
                  <a:pt x="73298" y="351031"/>
                </a:lnTo>
                <a:lnTo>
                  <a:pt x="80879" y="305660"/>
                </a:lnTo>
                <a:lnTo>
                  <a:pt x="95206" y="262676"/>
                </a:lnTo>
                <a:lnTo>
                  <a:pt x="115663" y="222081"/>
                </a:lnTo>
                <a:lnTo>
                  <a:pt x="141636" y="185067"/>
                </a:lnTo>
                <a:lnTo>
                  <a:pt x="172511" y="152830"/>
                </a:lnTo>
                <a:lnTo>
                  <a:pt x="207673" y="124174"/>
                </a:lnTo>
                <a:lnTo>
                  <a:pt x="246509" y="101488"/>
                </a:lnTo>
                <a:lnTo>
                  <a:pt x="288402" y="84773"/>
                </a:lnTo>
                <a:lnTo>
                  <a:pt x="332740" y="75221"/>
                </a:lnTo>
                <a:lnTo>
                  <a:pt x="355634" y="72833"/>
                </a:lnTo>
                <a:lnTo>
                  <a:pt x="599943" y="72833"/>
                </a:lnTo>
                <a:lnTo>
                  <a:pt x="588322" y="64475"/>
                </a:lnTo>
                <a:lnTo>
                  <a:pt x="538193" y="35819"/>
                </a:lnTo>
                <a:lnTo>
                  <a:pt x="483901" y="15521"/>
                </a:lnTo>
                <a:lnTo>
                  <a:pt x="426284" y="3581"/>
                </a:lnTo>
                <a:lnTo>
                  <a:pt x="396490" y="1193"/>
                </a:lnTo>
                <a:lnTo>
                  <a:pt x="366179" y="0"/>
                </a:lnTo>
                <a:close/>
              </a:path>
              <a:path w="757971" h="1061453">
                <a:moveTo>
                  <a:pt x="599943" y="72833"/>
                </a:moveTo>
                <a:lnTo>
                  <a:pt x="380201" y="72833"/>
                </a:lnTo>
                <a:lnTo>
                  <a:pt x="404325" y="74027"/>
                </a:lnTo>
                <a:lnTo>
                  <a:pt x="427934" y="77609"/>
                </a:lnTo>
                <a:lnTo>
                  <a:pt x="473316" y="88354"/>
                </a:lnTo>
                <a:lnTo>
                  <a:pt x="515774" y="106264"/>
                </a:lnTo>
                <a:lnTo>
                  <a:pt x="554731" y="130144"/>
                </a:lnTo>
                <a:lnTo>
                  <a:pt x="589612" y="157606"/>
                </a:lnTo>
                <a:lnTo>
                  <a:pt x="619842" y="191037"/>
                </a:lnTo>
                <a:lnTo>
                  <a:pt x="644847" y="229245"/>
                </a:lnTo>
                <a:lnTo>
                  <a:pt x="664050" y="271034"/>
                </a:lnTo>
                <a:lnTo>
                  <a:pt x="676878" y="315212"/>
                </a:lnTo>
                <a:lnTo>
                  <a:pt x="682974" y="365359"/>
                </a:lnTo>
                <a:lnTo>
                  <a:pt x="683378" y="390433"/>
                </a:lnTo>
                <a:lnTo>
                  <a:pt x="682928" y="403567"/>
                </a:lnTo>
                <a:lnTo>
                  <a:pt x="677176" y="452520"/>
                </a:lnTo>
                <a:lnTo>
                  <a:pt x="665905" y="501474"/>
                </a:lnTo>
                <a:lnTo>
                  <a:pt x="662352" y="514608"/>
                </a:lnTo>
                <a:lnTo>
                  <a:pt x="645695" y="562367"/>
                </a:lnTo>
                <a:lnTo>
                  <a:pt x="641004" y="573113"/>
                </a:lnTo>
                <a:lnTo>
                  <a:pt x="636137" y="585053"/>
                </a:lnTo>
                <a:lnTo>
                  <a:pt x="617347" y="628036"/>
                </a:lnTo>
                <a:lnTo>
                  <a:pt x="596845" y="668632"/>
                </a:lnTo>
                <a:lnTo>
                  <a:pt x="574746" y="708033"/>
                </a:lnTo>
                <a:lnTo>
                  <a:pt x="563133" y="727137"/>
                </a:lnTo>
                <a:lnTo>
                  <a:pt x="551164" y="747435"/>
                </a:lnTo>
                <a:lnTo>
                  <a:pt x="538853" y="766539"/>
                </a:lnTo>
                <a:lnTo>
                  <a:pt x="526214" y="784448"/>
                </a:lnTo>
                <a:lnTo>
                  <a:pt x="513262" y="803552"/>
                </a:lnTo>
                <a:lnTo>
                  <a:pt x="486475" y="840566"/>
                </a:lnTo>
                <a:lnTo>
                  <a:pt x="458606" y="876385"/>
                </a:lnTo>
                <a:lnTo>
                  <a:pt x="429772" y="912205"/>
                </a:lnTo>
                <a:lnTo>
                  <a:pt x="415028" y="928921"/>
                </a:lnTo>
                <a:lnTo>
                  <a:pt x="400085" y="946831"/>
                </a:lnTo>
                <a:lnTo>
                  <a:pt x="383107" y="965934"/>
                </a:lnTo>
                <a:lnTo>
                  <a:pt x="380504" y="967128"/>
                </a:lnTo>
                <a:lnTo>
                  <a:pt x="376612" y="970710"/>
                </a:lnTo>
                <a:lnTo>
                  <a:pt x="476533" y="970710"/>
                </a:lnTo>
                <a:lnTo>
                  <a:pt x="484573" y="961158"/>
                </a:lnTo>
                <a:lnTo>
                  <a:pt x="497451" y="945637"/>
                </a:lnTo>
                <a:lnTo>
                  <a:pt x="510138" y="930115"/>
                </a:lnTo>
                <a:lnTo>
                  <a:pt x="522630" y="914593"/>
                </a:lnTo>
                <a:lnTo>
                  <a:pt x="534923" y="897877"/>
                </a:lnTo>
                <a:lnTo>
                  <a:pt x="547013" y="882355"/>
                </a:lnTo>
                <a:lnTo>
                  <a:pt x="558895" y="865639"/>
                </a:lnTo>
                <a:lnTo>
                  <a:pt x="570565" y="850118"/>
                </a:lnTo>
                <a:lnTo>
                  <a:pt x="582019" y="833402"/>
                </a:lnTo>
                <a:lnTo>
                  <a:pt x="593253" y="816686"/>
                </a:lnTo>
                <a:lnTo>
                  <a:pt x="604262" y="799970"/>
                </a:lnTo>
                <a:lnTo>
                  <a:pt x="615042" y="782060"/>
                </a:lnTo>
                <a:lnTo>
                  <a:pt x="625589" y="765345"/>
                </a:lnTo>
                <a:lnTo>
                  <a:pt x="635899" y="747435"/>
                </a:lnTo>
                <a:lnTo>
                  <a:pt x="645967" y="730719"/>
                </a:lnTo>
                <a:lnTo>
                  <a:pt x="655790" y="712809"/>
                </a:lnTo>
                <a:lnTo>
                  <a:pt x="679923" y="666244"/>
                </a:lnTo>
                <a:lnTo>
                  <a:pt x="701746" y="619678"/>
                </a:lnTo>
                <a:lnTo>
                  <a:pt x="708418" y="602962"/>
                </a:lnTo>
                <a:lnTo>
                  <a:pt x="714757" y="587441"/>
                </a:lnTo>
                <a:lnTo>
                  <a:pt x="720745" y="570725"/>
                </a:lnTo>
                <a:lnTo>
                  <a:pt x="726362" y="555203"/>
                </a:lnTo>
                <a:lnTo>
                  <a:pt x="731589" y="538487"/>
                </a:lnTo>
                <a:lnTo>
                  <a:pt x="744744" y="488340"/>
                </a:lnTo>
                <a:lnTo>
                  <a:pt x="753708" y="436998"/>
                </a:lnTo>
                <a:lnTo>
                  <a:pt x="757971" y="384463"/>
                </a:lnTo>
                <a:lnTo>
                  <a:pt x="756811" y="373717"/>
                </a:lnTo>
                <a:lnTo>
                  <a:pt x="755521" y="360583"/>
                </a:lnTo>
                <a:lnTo>
                  <a:pt x="754274" y="348643"/>
                </a:lnTo>
                <a:lnTo>
                  <a:pt x="752944" y="335510"/>
                </a:lnTo>
                <a:lnTo>
                  <a:pt x="751406" y="323570"/>
                </a:lnTo>
                <a:lnTo>
                  <a:pt x="739923" y="269840"/>
                </a:lnTo>
                <a:lnTo>
                  <a:pt x="718895" y="214917"/>
                </a:lnTo>
                <a:lnTo>
                  <a:pt x="689933" y="164770"/>
                </a:lnTo>
                <a:lnTo>
                  <a:pt x="653877" y="120592"/>
                </a:lnTo>
                <a:lnTo>
                  <a:pt x="611564" y="81191"/>
                </a:lnTo>
                <a:lnTo>
                  <a:pt x="599943" y="728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5"/>
          <p:cNvSpPr/>
          <p:nvPr/>
        </p:nvSpPr>
        <p:spPr>
          <a:xfrm>
            <a:off x="13598045" y="10865863"/>
            <a:ext cx="97515" cy="94445"/>
          </a:xfrm>
          <a:custGeom>
            <a:avLst/>
            <a:gdLst/>
            <a:ahLst/>
            <a:cxnLst/>
            <a:rect l="l" t="t" r="r" b="b"/>
            <a:pathLst>
              <a:path w="73136" h="70834">
                <a:moveTo>
                  <a:pt x="35477" y="0"/>
                </a:moveTo>
                <a:lnTo>
                  <a:pt x="21619" y="2991"/>
                </a:lnTo>
                <a:lnTo>
                  <a:pt x="10489" y="10475"/>
                </a:lnTo>
                <a:lnTo>
                  <a:pt x="2983" y="21724"/>
                </a:lnTo>
                <a:lnTo>
                  <a:pt x="0" y="36006"/>
                </a:lnTo>
                <a:lnTo>
                  <a:pt x="2844" y="49690"/>
                </a:lnTo>
                <a:lnTo>
                  <a:pt x="10507" y="60738"/>
                </a:lnTo>
                <a:lnTo>
                  <a:pt x="21964" y="68126"/>
                </a:lnTo>
                <a:lnTo>
                  <a:pt x="36190" y="70834"/>
                </a:lnTo>
                <a:lnTo>
                  <a:pt x="38173" y="70786"/>
                </a:lnTo>
                <a:lnTo>
                  <a:pt x="51949" y="67433"/>
                </a:lnTo>
                <a:lnTo>
                  <a:pt x="63129" y="59539"/>
                </a:lnTo>
                <a:lnTo>
                  <a:pt x="70573" y="48151"/>
                </a:lnTo>
                <a:lnTo>
                  <a:pt x="73136" y="34317"/>
                </a:lnTo>
                <a:lnTo>
                  <a:pt x="69916" y="21163"/>
                </a:lnTo>
                <a:lnTo>
                  <a:pt x="61947" y="10311"/>
                </a:lnTo>
                <a:lnTo>
                  <a:pt x="50158" y="2882"/>
                </a:lnTo>
                <a:lnTo>
                  <a:pt x="354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6"/>
          <p:cNvSpPr/>
          <p:nvPr/>
        </p:nvSpPr>
        <p:spPr>
          <a:xfrm>
            <a:off x="14139012" y="12104357"/>
            <a:ext cx="97709" cy="96801"/>
          </a:xfrm>
          <a:custGeom>
            <a:avLst/>
            <a:gdLst/>
            <a:ahLst/>
            <a:cxnLst/>
            <a:rect l="l" t="t" r="r" b="b"/>
            <a:pathLst>
              <a:path w="73282" h="72601">
                <a:moveTo>
                  <a:pt x="34107" y="0"/>
                </a:moveTo>
                <a:lnTo>
                  <a:pt x="20982" y="3843"/>
                </a:lnTo>
                <a:lnTo>
                  <a:pt x="10086" y="12252"/>
                </a:lnTo>
                <a:lnTo>
                  <a:pt x="2673" y="24051"/>
                </a:lnTo>
                <a:lnTo>
                  <a:pt x="0" y="38062"/>
                </a:lnTo>
                <a:lnTo>
                  <a:pt x="3338" y="50909"/>
                </a:lnTo>
                <a:lnTo>
                  <a:pt x="11450" y="61803"/>
                </a:lnTo>
                <a:lnTo>
                  <a:pt x="23241" y="69462"/>
                </a:lnTo>
                <a:lnTo>
                  <a:pt x="37617" y="72601"/>
                </a:lnTo>
                <a:lnTo>
                  <a:pt x="51187" y="69532"/>
                </a:lnTo>
                <a:lnTo>
                  <a:pt x="62449" y="61859"/>
                </a:lnTo>
                <a:lnTo>
                  <a:pt x="70211" y="50699"/>
                </a:lnTo>
                <a:lnTo>
                  <a:pt x="73282" y="37171"/>
                </a:lnTo>
                <a:lnTo>
                  <a:pt x="73079" y="32890"/>
                </a:lnTo>
                <a:lnTo>
                  <a:pt x="68963" y="20328"/>
                </a:lnTo>
                <a:lnTo>
                  <a:pt x="60394" y="9801"/>
                </a:lnTo>
                <a:lnTo>
                  <a:pt x="48423" y="2595"/>
                </a:lnTo>
                <a:lnTo>
                  <a:pt x="341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7"/>
          <p:cNvSpPr/>
          <p:nvPr/>
        </p:nvSpPr>
        <p:spPr>
          <a:xfrm>
            <a:off x="13379493" y="12370359"/>
            <a:ext cx="96917" cy="96993"/>
          </a:xfrm>
          <a:custGeom>
            <a:avLst/>
            <a:gdLst/>
            <a:ahLst/>
            <a:cxnLst/>
            <a:rect l="l" t="t" r="r" b="b"/>
            <a:pathLst>
              <a:path w="72688" h="72745">
                <a:moveTo>
                  <a:pt x="35755" y="0"/>
                </a:moveTo>
                <a:lnTo>
                  <a:pt x="2078" y="25632"/>
                </a:lnTo>
                <a:lnTo>
                  <a:pt x="0" y="39687"/>
                </a:lnTo>
                <a:lnTo>
                  <a:pt x="4052" y="52273"/>
                </a:lnTo>
                <a:lnTo>
                  <a:pt x="12619" y="62836"/>
                </a:lnTo>
                <a:lnTo>
                  <a:pt x="24646" y="70089"/>
                </a:lnTo>
                <a:lnTo>
                  <a:pt x="39083" y="72745"/>
                </a:lnTo>
                <a:lnTo>
                  <a:pt x="51964" y="68828"/>
                </a:lnTo>
                <a:lnTo>
                  <a:pt x="62707" y="60335"/>
                </a:lnTo>
                <a:lnTo>
                  <a:pt x="70039" y="48398"/>
                </a:lnTo>
                <a:lnTo>
                  <a:pt x="72688" y="34152"/>
                </a:lnTo>
                <a:lnTo>
                  <a:pt x="69156" y="20667"/>
                </a:lnTo>
                <a:lnTo>
                  <a:pt x="61015" y="9694"/>
                </a:lnTo>
                <a:lnTo>
                  <a:pt x="49477" y="2411"/>
                </a:lnTo>
                <a:lnTo>
                  <a:pt x="357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8"/>
          <p:cNvSpPr/>
          <p:nvPr/>
        </p:nvSpPr>
        <p:spPr>
          <a:xfrm>
            <a:off x="13583727" y="12329407"/>
            <a:ext cx="90804" cy="97499"/>
          </a:xfrm>
          <a:custGeom>
            <a:avLst/>
            <a:gdLst/>
            <a:ahLst/>
            <a:cxnLst/>
            <a:rect l="l" t="t" r="r" b="b"/>
            <a:pathLst>
              <a:path w="68103" h="73124">
                <a:moveTo>
                  <a:pt x="30282" y="0"/>
                </a:moveTo>
                <a:lnTo>
                  <a:pt x="19629" y="2700"/>
                </a:lnTo>
                <a:lnTo>
                  <a:pt x="10513" y="9314"/>
                </a:lnTo>
                <a:lnTo>
                  <a:pt x="3697" y="19755"/>
                </a:lnTo>
                <a:lnTo>
                  <a:pt x="0" y="33717"/>
                </a:lnTo>
                <a:lnTo>
                  <a:pt x="6" y="51783"/>
                </a:lnTo>
                <a:lnTo>
                  <a:pt x="7794" y="62895"/>
                </a:lnTo>
                <a:lnTo>
                  <a:pt x="19317" y="70357"/>
                </a:lnTo>
                <a:lnTo>
                  <a:pt x="33619" y="73124"/>
                </a:lnTo>
                <a:lnTo>
                  <a:pt x="47489" y="70093"/>
                </a:lnTo>
                <a:lnTo>
                  <a:pt x="58483" y="62334"/>
                </a:lnTo>
                <a:lnTo>
                  <a:pt x="65665" y="50805"/>
                </a:lnTo>
                <a:lnTo>
                  <a:pt x="68103" y="36467"/>
                </a:lnTo>
                <a:lnTo>
                  <a:pt x="67960" y="33717"/>
                </a:lnTo>
                <a:lnTo>
                  <a:pt x="64163" y="20338"/>
                </a:lnTo>
                <a:lnTo>
                  <a:pt x="55967" y="9533"/>
                </a:lnTo>
                <a:lnTo>
                  <a:pt x="44348" y="2390"/>
                </a:lnTo>
                <a:lnTo>
                  <a:pt x="302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9"/>
          <p:cNvSpPr/>
          <p:nvPr/>
        </p:nvSpPr>
        <p:spPr>
          <a:xfrm>
            <a:off x="14043532" y="11616088"/>
            <a:ext cx="97095" cy="97611"/>
          </a:xfrm>
          <a:custGeom>
            <a:avLst/>
            <a:gdLst/>
            <a:ahLst/>
            <a:cxnLst/>
            <a:rect l="l" t="t" r="r" b="b"/>
            <a:pathLst>
              <a:path w="72821" h="73208">
                <a:moveTo>
                  <a:pt x="33394" y="0"/>
                </a:moveTo>
                <a:lnTo>
                  <a:pt x="20639" y="3800"/>
                </a:lnTo>
                <a:lnTo>
                  <a:pt x="10017" y="12187"/>
                </a:lnTo>
                <a:lnTo>
                  <a:pt x="2735" y="24119"/>
                </a:lnTo>
                <a:lnTo>
                  <a:pt x="0" y="38559"/>
                </a:lnTo>
                <a:lnTo>
                  <a:pt x="3314" y="51363"/>
                </a:lnTo>
                <a:lnTo>
                  <a:pt x="11236" y="62183"/>
                </a:lnTo>
                <a:lnTo>
                  <a:pt x="22927" y="69853"/>
                </a:lnTo>
                <a:lnTo>
                  <a:pt x="37545" y="73208"/>
                </a:lnTo>
                <a:lnTo>
                  <a:pt x="50664" y="70029"/>
                </a:lnTo>
                <a:lnTo>
                  <a:pt x="61775" y="62302"/>
                </a:lnTo>
                <a:lnTo>
                  <a:pt x="69590" y="51212"/>
                </a:lnTo>
                <a:lnTo>
                  <a:pt x="72821" y="37941"/>
                </a:lnTo>
                <a:lnTo>
                  <a:pt x="72583" y="32939"/>
                </a:lnTo>
                <a:lnTo>
                  <a:pt x="68394" y="20617"/>
                </a:lnTo>
                <a:lnTo>
                  <a:pt x="59822" y="10159"/>
                </a:lnTo>
                <a:lnTo>
                  <a:pt x="47832" y="2856"/>
                </a:lnTo>
                <a:lnTo>
                  <a:pt x="33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0"/>
          <p:cNvSpPr/>
          <p:nvPr/>
        </p:nvSpPr>
        <p:spPr>
          <a:xfrm>
            <a:off x="13858069" y="11543624"/>
            <a:ext cx="93567" cy="94341"/>
          </a:xfrm>
          <a:custGeom>
            <a:avLst/>
            <a:gdLst/>
            <a:ahLst/>
            <a:cxnLst/>
            <a:rect l="l" t="t" r="r" b="b"/>
            <a:pathLst>
              <a:path w="70175" h="70756">
                <a:moveTo>
                  <a:pt x="33213" y="0"/>
                </a:moveTo>
                <a:lnTo>
                  <a:pt x="175" y="31733"/>
                </a:lnTo>
                <a:lnTo>
                  <a:pt x="0" y="49382"/>
                </a:lnTo>
                <a:lnTo>
                  <a:pt x="7719" y="60421"/>
                </a:lnTo>
                <a:lnTo>
                  <a:pt x="19281" y="67875"/>
                </a:lnTo>
                <a:lnTo>
                  <a:pt x="33772" y="70756"/>
                </a:lnTo>
                <a:lnTo>
                  <a:pt x="48076" y="68012"/>
                </a:lnTo>
                <a:lnTo>
                  <a:pt x="59597" y="60653"/>
                </a:lnTo>
                <a:lnTo>
                  <a:pt x="67306" y="49630"/>
                </a:lnTo>
                <a:lnTo>
                  <a:pt x="70175" y="35899"/>
                </a:lnTo>
                <a:lnTo>
                  <a:pt x="70164" y="34686"/>
                </a:lnTo>
                <a:lnTo>
                  <a:pt x="67101" y="20947"/>
                </a:lnTo>
                <a:lnTo>
                  <a:pt x="59280" y="9929"/>
                </a:lnTo>
                <a:lnTo>
                  <a:pt x="47664" y="2618"/>
                </a:lnTo>
                <a:lnTo>
                  <a:pt x="33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1"/>
          <p:cNvSpPr/>
          <p:nvPr/>
        </p:nvSpPr>
        <p:spPr>
          <a:xfrm>
            <a:off x="13659847" y="11485237"/>
            <a:ext cx="96188" cy="97231"/>
          </a:xfrm>
          <a:custGeom>
            <a:avLst/>
            <a:gdLst/>
            <a:ahLst/>
            <a:cxnLst/>
            <a:rect l="l" t="t" r="r" b="b"/>
            <a:pathLst>
              <a:path w="72141" h="72923">
                <a:moveTo>
                  <a:pt x="33616" y="0"/>
                </a:moveTo>
                <a:lnTo>
                  <a:pt x="20432" y="3755"/>
                </a:lnTo>
                <a:lnTo>
                  <a:pt x="9673" y="12058"/>
                </a:lnTo>
                <a:lnTo>
                  <a:pt x="2481" y="23864"/>
                </a:lnTo>
                <a:lnTo>
                  <a:pt x="0" y="38128"/>
                </a:lnTo>
                <a:lnTo>
                  <a:pt x="3354" y="51215"/>
                </a:lnTo>
                <a:lnTo>
                  <a:pt x="11309" y="62130"/>
                </a:lnTo>
                <a:lnTo>
                  <a:pt x="22957" y="69743"/>
                </a:lnTo>
                <a:lnTo>
                  <a:pt x="37390" y="72923"/>
                </a:lnTo>
                <a:lnTo>
                  <a:pt x="50568" y="69733"/>
                </a:lnTo>
                <a:lnTo>
                  <a:pt x="61598" y="61812"/>
                </a:lnTo>
                <a:lnTo>
                  <a:pt x="69212" y="50402"/>
                </a:lnTo>
                <a:lnTo>
                  <a:pt x="72141" y="36744"/>
                </a:lnTo>
                <a:lnTo>
                  <a:pt x="72034" y="33351"/>
                </a:lnTo>
                <a:lnTo>
                  <a:pt x="68490" y="20079"/>
                </a:lnTo>
                <a:lnTo>
                  <a:pt x="60452" y="9474"/>
                </a:lnTo>
                <a:lnTo>
                  <a:pt x="48600" y="2471"/>
                </a:lnTo>
                <a:lnTo>
                  <a:pt x="336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2"/>
          <p:cNvSpPr/>
          <p:nvPr/>
        </p:nvSpPr>
        <p:spPr>
          <a:xfrm>
            <a:off x="14001571" y="10825513"/>
            <a:ext cx="96241" cy="96452"/>
          </a:xfrm>
          <a:custGeom>
            <a:avLst/>
            <a:gdLst/>
            <a:ahLst/>
            <a:cxnLst/>
            <a:rect l="l" t="t" r="r" b="b"/>
            <a:pathLst>
              <a:path w="72181" h="72339">
                <a:moveTo>
                  <a:pt x="33454" y="0"/>
                </a:moveTo>
                <a:lnTo>
                  <a:pt x="19958" y="3639"/>
                </a:lnTo>
                <a:lnTo>
                  <a:pt x="9268" y="11762"/>
                </a:lnTo>
                <a:lnTo>
                  <a:pt x="2307" y="23453"/>
                </a:lnTo>
                <a:lnTo>
                  <a:pt x="0" y="37798"/>
                </a:lnTo>
                <a:lnTo>
                  <a:pt x="3236" y="51012"/>
                </a:lnTo>
                <a:lnTo>
                  <a:pt x="11203" y="61932"/>
                </a:lnTo>
                <a:lnTo>
                  <a:pt x="22925" y="69420"/>
                </a:lnTo>
                <a:lnTo>
                  <a:pt x="37428" y="72339"/>
                </a:lnTo>
                <a:lnTo>
                  <a:pt x="51018" y="69115"/>
                </a:lnTo>
                <a:lnTo>
                  <a:pt x="62107" y="61218"/>
                </a:lnTo>
                <a:lnTo>
                  <a:pt x="69544" y="49787"/>
                </a:lnTo>
                <a:lnTo>
                  <a:pt x="72181" y="35962"/>
                </a:lnTo>
                <a:lnTo>
                  <a:pt x="72004" y="32735"/>
                </a:lnTo>
                <a:lnTo>
                  <a:pt x="68085" y="19686"/>
                </a:lnTo>
                <a:lnTo>
                  <a:pt x="59735" y="9168"/>
                </a:lnTo>
                <a:lnTo>
                  <a:pt x="47881" y="2249"/>
                </a:lnTo>
                <a:lnTo>
                  <a:pt x="33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3"/>
          <p:cNvSpPr/>
          <p:nvPr/>
        </p:nvSpPr>
        <p:spPr>
          <a:xfrm>
            <a:off x="13288703" y="11092951"/>
            <a:ext cx="94895" cy="97256"/>
          </a:xfrm>
          <a:custGeom>
            <a:avLst/>
            <a:gdLst/>
            <a:ahLst/>
            <a:cxnLst/>
            <a:rect l="l" t="t" r="r" b="b"/>
            <a:pathLst>
              <a:path w="71171" h="72942">
                <a:moveTo>
                  <a:pt x="34055" y="0"/>
                </a:moveTo>
                <a:lnTo>
                  <a:pt x="20607" y="3157"/>
                </a:lnTo>
                <a:lnTo>
                  <a:pt x="9824" y="10996"/>
                </a:lnTo>
                <a:lnTo>
                  <a:pt x="2642" y="22793"/>
                </a:lnTo>
                <a:lnTo>
                  <a:pt x="0" y="37825"/>
                </a:lnTo>
                <a:lnTo>
                  <a:pt x="3398" y="51370"/>
                </a:lnTo>
                <a:lnTo>
                  <a:pt x="11308" y="62487"/>
                </a:lnTo>
                <a:lnTo>
                  <a:pt x="22800" y="70052"/>
                </a:lnTo>
                <a:lnTo>
                  <a:pt x="36946" y="72942"/>
                </a:lnTo>
                <a:lnTo>
                  <a:pt x="50236" y="69639"/>
                </a:lnTo>
                <a:lnTo>
                  <a:pt x="61168" y="61533"/>
                </a:lnTo>
                <a:lnTo>
                  <a:pt x="68545" y="49861"/>
                </a:lnTo>
                <a:lnTo>
                  <a:pt x="71171" y="35861"/>
                </a:lnTo>
                <a:lnTo>
                  <a:pt x="71110" y="33993"/>
                </a:lnTo>
                <a:lnTo>
                  <a:pt x="67704" y="20264"/>
                </a:lnTo>
                <a:lnTo>
                  <a:pt x="59768" y="9379"/>
                </a:lnTo>
                <a:lnTo>
                  <a:pt x="48240" y="2303"/>
                </a:lnTo>
                <a:lnTo>
                  <a:pt x="340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4"/>
          <p:cNvSpPr/>
          <p:nvPr/>
        </p:nvSpPr>
        <p:spPr>
          <a:xfrm>
            <a:off x="14204144" y="10831760"/>
            <a:ext cx="96723" cy="97301"/>
          </a:xfrm>
          <a:custGeom>
            <a:avLst/>
            <a:gdLst/>
            <a:ahLst/>
            <a:cxnLst/>
            <a:rect l="l" t="t" r="r" b="b"/>
            <a:pathLst>
              <a:path w="72542" h="72976">
                <a:moveTo>
                  <a:pt x="34002" y="0"/>
                </a:moveTo>
                <a:lnTo>
                  <a:pt x="20972" y="3586"/>
                </a:lnTo>
                <a:lnTo>
                  <a:pt x="10209" y="11725"/>
                </a:lnTo>
                <a:lnTo>
                  <a:pt x="2842" y="23480"/>
                </a:lnTo>
                <a:lnTo>
                  <a:pt x="0" y="37911"/>
                </a:lnTo>
                <a:lnTo>
                  <a:pt x="3334" y="51425"/>
                </a:lnTo>
                <a:lnTo>
                  <a:pt x="11326" y="62626"/>
                </a:lnTo>
                <a:lnTo>
                  <a:pt x="22723" y="70236"/>
                </a:lnTo>
                <a:lnTo>
                  <a:pt x="36272" y="72976"/>
                </a:lnTo>
                <a:lnTo>
                  <a:pt x="39875" y="72740"/>
                </a:lnTo>
                <a:lnTo>
                  <a:pt x="52573" y="68492"/>
                </a:lnTo>
                <a:lnTo>
                  <a:pt x="63082" y="59802"/>
                </a:lnTo>
                <a:lnTo>
                  <a:pt x="70155" y="47818"/>
                </a:lnTo>
                <a:lnTo>
                  <a:pt x="72542" y="33689"/>
                </a:lnTo>
                <a:lnTo>
                  <a:pt x="68938" y="20778"/>
                </a:lnTo>
                <a:lnTo>
                  <a:pt x="60752" y="10114"/>
                </a:lnTo>
                <a:lnTo>
                  <a:pt x="48826" y="2814"/>
                </a:lnTo>
                <a:lnTo>
                  <a:pt x="340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15"/>
          <p:cNvSpPr/>
          <p:nvPr/>
        </p:nvSpPr>
        <p:spPr>
          <a:xfrm>
            <a:off x="13470381" y="11414376"/>
            <a:ext cx="95524" cy="97067"/>
          </a:xfrm>
          <a:custGeom>
            <a:avLst/>
            <a:gdLst/>
            <a:ahLst/>
            <a:cxnLst/>
            <a:rect l="l" t="t" r="r" b="b"/>
            <a:pathLst>
              <a:path w="71643" h="72800">
                <a:moveTo>
                  <a:pt x="31453" y="0"/>
                </a:moveTo>
                <a:lnTo>
                  <a:pt x="19022" y="4197"/>
                </a:lnTo>
                <a:lnTo>
                  <a:pt x="8941" y="12790"/>
                </a:lnTo>
                <a:lnTo>
                  <a:pt x="2252" y="24981"/>
                </a:lnTo>
                <a:lnTo>
                  <a:pt x="0" y="39973"/>
                </a:lnTo>
                <a:lnTo>
                  <a:pt x="4054" y="53047"/>
                </a:lnTo>
                <a:lnTo>
                  <a:pt x="12438" y="63630"/>
                </a:lnTo>
                <a:lnTo>
                  <a:pt x="24161" y="70592"/>
                </a:lnTo>
                <a:lnTo>
                  <a:pt x="38233" y="72800"/>
                </a:lnTo>
                <a:lnTo>
                  <a:pt x="51582" y="68985"/>
                </a:lnTo>
                <a:lnTo>
                  <a:pt x="62285" y="60687"/>
                </a:lnTo>
                <a:lnTo>
                  <a:pt x="69315" y="49009"/>
                </a:lnTo>
                <a:lnTo>
                  <a:pt x="71643" y="35057"/>
                </a:lnTo>
                <a:lnTo>
                  <a:pt x="71235" y="30588"/>
                </a:lnTo>
                <a:lnTo>
                  <a:pt x="66696" y="18179"/>
                </a:lnTo>
                <a:lnTo>
                  <a:pt x="57923" y="8223"/>
                </a:lnTo>
                <a:lnTo>
                  <a:pt x="45861" y="1802"/>
                </a:lnTo>
                <a:lnTo>
                  <a:pt x="314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16"/>
          <p:cNvSpPr/>
          <p:nvPr/>
        </p:nvSpPr>
        <p:spPr>
          <a:xfrm>
            <a:off x="13799536" y="10833568"/>
            <a:ext cx="94625" cy="96507"/>
          </a:xfrm>
          <a:custGeom>
            <a:avLst/>
            <a:gdLst/>
            <a:ahLst/>
            <a:cxnLst/>
            <a:rect l="l" t="t" r="r" b="b"/>
            <a:pathLst>
              <a:path w="70969" h="72380">
                <a:moveTo>
                  <a:pt x="33808" y="0"/>
                </a:moveTo>
                <a:lnTo>
                  <a:pt x="20193" y="3295"/>
                </a:lnTo>
                <a:lnTo>
                  <a:pt x="9378" y="11255"/>
                </a:lnTo>
                <a:lnTo>
                  <a:pt x="2326" y="22879"/>
                </a:lnTo>
                <a:lnTo>
                  <a:pt x="0" y="37170"/>
                </a:lnTo>
                <a:lnTo>
                  <a:pt x="2982" y="51124"/>
                </a:lnTo>
                <a:lnTo>
                  <a:pt x="10639" y="62315"/>
                </a:lnTo>
                <a:lnTo>
                  <a:pt x="22079" y="69736"/>
                </a:lnTo>
                <a:lnTo>
                  <a:pt x="36413" y="72380"/>
                </a:lnTo>
                <a:lnTo>
                  <a:pt x="50389" y="69231"/>
                </a:lnTo>
                <a:lnTo>
                  <a:pt x="61376" y="61429"/>
                </a:lnTo>
                <a:lnTo>
                  <a:pt x="68521" y="49858"/>
                </a:lnTo>
                <a:lnTo>
                  <a:pt x="70969" y="35403"/>
                </a:lnTo>
                <a:lnTo>
                  <a:pt x="70957" y="34799"/>
                </a:lnTo>
                <a:lnTo>
                  <a:pt x="67893" y="21188"/>
                </a:lnTo>
                <a:lnTo>
                  <a:pt x="60099" y="10154"/>
                </a:lnTo>
                <a:lnTo>
                  <a:pt x="48447" y="2744"/>
                </a:lnTo>
                <a:lnTo>
                  <a:pt x="338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17"/>
          <p:cNvSpPr/>
          <p:nvPr/>
        </p:nvSpPr>
        <p:spPr>
          <a:xfrm>
            <a:off x="13966337" y="12209153"/>
            <a:ext cx="96588" cy="94679"/>
          </a:xfrm>
          <a:custGeom>
            <a:avLst/>
            <a:gdLst/>
            <a:ahLst/>
            <a:cxnLst/>
            <a:rect l="l" t="t" r="r" b="b"/>
            <a:pathLst>
              <a:path w="72441" h="71009">
                <a:moveTo>
                  <a:pt x="34483" y="0"/>
                </a:moveTo>
                <a:lnTo>
                  <a:pt x="20398" y="3017"/>
                </a:lnTo>
                <a:lnTo>
                  <a:pt x="9410" y="10581"/>
                </a:lnTo>
                <a:lnTo>
                  <a:pt x="2338" y="21917"/>
                </a:lnTo>
                <a:lnTo>
                  <a:pt x="0" y="36253"/>
                </a:lnTo>
                <a:lnTo>
                  <a:pt x="2997" y="50077"/>
                </a:lnTo>
                <a:lnTo>
                  <a:pt x="10652" y="61057"/>
                </a:lnTo>
                <a:lnTo>
                  <a:pt x="22262" y="68324"/>
                </a:lnTo>
                <a:lnTo>
                  <a:pt x="37127" y="71009"/>
                </a:lnTo>
                <a:lnTo>
                  <a:pt x="51087" y="67810"/>
                </a:lnTo>
                <a:lnTo>
                  <a:pt x="62343" y="60039"/>
                </a:lnTo>
                <a:lnTo>
                  <a:pt x="69820" y="48739"/>
                </a:lnTo>
                <a:lnTo>
                  <a:pt x="72441" y="34953"/>
                </a:lnTo>
                <a:lnTo>
                  <a:pt x="72420" y="34064"/>
                </a:lnTo>
                <a:lnTo>
                  <a:pt x="69214" y="20862"/>
                </a:lnTo>
                <a:lnTo>
                  <a:pt x="61229" y="10085"/>
                </a:lnTo>
                <a:lnTo>
                  <a:pt x="49354" y="2781"/>
                </a:lnTo>
                <a:lnTo>
                  <a:pt x="344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18"/>
          <p:cNvSpPr/>
          <p:nvPr/>
        </p:nvSpPr>
        <p:spPr>
          <a:xfrm>
            <a:off x="13409608" y="10938223"/>
            <a:ext cx="96719" cy="96999"/>
          </a:xfrm>
          <a:custGeom>
            <a:avLst/>
            <a:gdLst/>
            <a:ahLst/>
            <a:cxnLst/>
            <a:rect l="l" t="t" r="r" b="b"/>
            <a:pathLst>
              <a:path w="72539" h="72749">
                <a:moveTo>
                  <a:pt x="36966" y="0"/>
                </a:moveTo>
                <a:lnTo>
                  <a:pt x="2757" y="24448"/>
                </a:lnTo>
                <a:lnTo>
                  <a:pt x="0" y="39124"/>
                </a:lnTo>
                <a:lnTo>
                  <a:pt x="3872" y="51972"/>
                </a:lnTo>
                <a:lnTo>
                  <a:pt x="12379" y="62792"/>
                </a:lnTo>
                <a:lnTo>
                  <a:pt x="24120" y="70184"/>
                </a:lnTo>
                <a:lnTo>
                  <a:pt x="37691" y="72749"/>
                </a:lnTo>
                <a:lnTo>
                  <a:pt x="50955" y="69549"/>
                </a:lnTo>
                <a:lnTo>
                  <a:pt x="61957" y="61612"/>
                </a:lnTo>
                <a:lnTo>
                  <a:pt x="69539" y="49975"/>
                </a:lnTo>
                <a:lnTo>
                  <a:pt x="72539" y="35678"/>
                </a:lnTo>
                <a:lnTo>
                  <a:pt x="69586" y="21856"/>
                </a:lnTo>
                <a:lnTo>
                  <a:pt x="61942" y="10540"/>
                </a:lnTo>
                <a:lnTo>
                  <a:pt x="50703" y="2873"/>
                </a:lnTo>
                <a:lnTo>
                  <a:pt x="369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19"/>
          <p:cNvSpPr/>
          <p:nvPr/>
        </p:nvSpPr>
        <p:spPr>
          <a:xfrm>
            <a:off x="13180328" y="12401649"/>
            <a:ext cx="90772" cy="96641"/>
          </a:xfrm>
          <a:custGeom>
            <a:avLst/>
            <a:gdLst/>
            <a:ahLst/>
            <a:cxnLst/>
            <a:rect l="l" t="t" r="r" b="b"/>
            <a:pathLst>
              <a:path w="68079" h="72481">
                <a:moveTo>
                  <a:pt x="34774" y="0"/>
                </a:moveTo>
                <a:lnTo>
                  <a:pt x="2616" y="23222"/>
                </a:lnTo>
                <a:lnTo>
                  <a:pt x="0" y="38477"/>
                </a:lnTo>
                <a:lnTo>
                  <a:pt x="3365" y="52173"/>
                </a:lnTo>
                <a:lnTo>
                  <a:pt x="11225" y="63032"/>
                </a:lnTo>
                <a:lnTo>
                  <a:pt x="22758" y="70114"/>
                </a:lnTo>
                <a:lnTo>
                  <a:pt x="37147" y="72481"/>
                </a:lnTo>
                <a:lnTo>
                  <a:pt x="48334" y="70002"/>
                </a:lnTo>
                <a:lnTo>
                  <a:pt x="57653" y="63724"/>
                </a:lnTo>
                <a:lnTo>
                  <a:pt x="64452" y="53582"/>
                </a:lnTo>
                <a:lnTo>
                  <a:pt x="68079" y="39517"/>
                </a:lnTo>
                <a:lnTo>
                  <a:pt x="67881" y="21464"/>
                </a:lnTo>
                <a:lnTo>
                  <a:pt x="59844" y="10279"/>
                </a:lnTo>
                <a:lnTo>
                  <a:pt x="48359" y="2694"/>
                </a:lnTo>
                <a:lnTo>
                  <a:pt x="347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20"/>
          <p:cNvSpPr/>
          <p:nvPr/>
        </p:nvSpPr>
        <p:spPr>
          <a:xfrm>
            <a:off x="12776101" y="12447251"/>
            <a:ext cx="95001" cy="96668"/>
          </a:xfrm>
          <a:custGeom>
            <a:avLst/>
            <a:gdLst/>
            <a:ahLst/>
            <a:cxnLst/>
            <a:rect l="l" t="t" r="r" b="b"/>
            <a:pathLst>
              <a:path w="71251" h="72501">
                <a:moveTo>
                  <a:pt x="34532" y="0"/>
                </a:moveTo>
                <a:lnTo>
                  <a:pt x="2634" y="22368"/>
                </a:lnTo>
                <a:lnTo>
                  <a:pt x="0" y="37764"/>
                </a:lnTo>
                <a:lnTo>
                  <a:pt x="3303" y="51388"/>
                </a:lnTo>
                <a:lnTo>
                  <a:pt x="11105" y="62372"/>
                </a:lnTo>
                <a:lnTo>
                  <a:pt x="22643" y="69736"/>
                </a:lnTo>
                <a:lnTo>
                  <a:pt x="37150" y="72501"/>
                </a:lnTo>
                <a:lnTo>
                  <a:pt x="50328" y="69092"/>
                </a:lnTo>
                <a:lnTo>
                  <a:pt x="61180" y="60911"/>
                </a:lnTo>
                <a:lnTo>
                  <a:pt x="68542" y="49091"/>
                </a:lnTo>
                <a:lnTo>
                  <a:pt x="71251" y="34763"/>
                </a:lnTo>
                <a:lnTo>
                  <a:pt x="68226" y="20871"/>
                </a:lnTo>
                <a:lnTo>
                  <a:pt x="60427" y="9800"/>
                </a:lnTo>
                <a:lnTo>
                  <a:pt x="48860" y="2519"/>
                </a:lnTo>
                <a:lnTo>
                  <a:pt x="34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21"/>
          <p:cNvSpPr/>
          <p:nvPr/>
        </p:nvSpPr>
        <p:spPr>
          <a:xfrm>
            <a:off x="14246879" y="11937488"/>
            <a:ext cx="91469" cy="97277"/>
          </a:xfrm>
          <a:custGeom>
            <a:avLst/>
            <a:gdLst/>
            <a:ahLst/>
            <a:cxnLst/>
            <a:rect l="l" t="t" r="r" b="b"/>
            <a:pathLst>
              <a:path w="68602" h="72958">
                <a:moveTo>
                  <a:pt x="32387" y="0"/>
                </a:moveTo>
                <a:lnTo>
                  <a:pt x="453" y="32205"/>
                </a:lnTo>
                <a:lnTo>
                  <a:pt x="0" y="50370"/>
                </a:lnTo>
                <a:lnTo>
                  <a:pt x="7375" y="62047"/>
                </a:lnTo>
                <a:lnTo>
                  <a:pt x="18468" y="69952"/>
                </a:lnTo>
                <a:lnTo>
                  <a:pt x="32189" y="72958"/>
                </a:lnTo>
                <a:lnTo>
                  <a:pt x="34159" y="72930"/>
                </a:lnTo>
                <a:lnTo>
                  <a:pt x="47707" y="69650"/>
                </a:lnTo>
                <a:lnTo>
                  <a:pt x="58652" y="61680"/>
                </a:lnTo>
                <a:lnTo>
                  <a:pt x="65961" y="50032"/>
                </a:lnTo>
                <a:lnTo>
                  <a:pt x="68602" y="35721"/>
                </a:lnTo>
                <a:lnTo>
                  <a:pt x="65703" y="22158"/>
                </a:lnTo>
                <a:lnTo>
                  <a:pt x="58036" y="10927"/>
                </a:lnTo>
                <a:lnTo>
                  <a:pt x="46598" y="3163"/>
                </a:lnTo>
                <a:lnTo>
                  <a:pt x="323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22"/>
          <p:cNvSpPr/>
          <p:nvPr/>
        </p:nvSpPr>
        <p:spPr>
          <a:xfrm>
            <a:off x="14201188" y="11746117"/>
            <a:ext cx="87343" cy="94909"/>
          </a:xfrm>
          <a:custGeom>
            <a:avLst/>
            <a:gdLst/>
            <a:ahLst/>
            <a:cxnLst/>
            <a:rect l="l" t="t" r="r" b="b"/>
            <a:pathLst>
              <a:path w="65507" h="71182">
                <a:moveTo>
                  <a:pt x="32123" y="0"/>
                </a:moveTo>
                <a:lnTo>
                  <a:pt x="24" y="31903"/>
                </a:lnTo>
                <a:lnTo>
                  <a:pt x="0" y="50256"/>
                </a:lnTo>
                <a:lnTo>
                  <a:pt x="7480" y="61457"/>
                </a:lnTo>
                <a:lnTo>
                  <a:pt x="18829" y="68708"/>
                </a:lnTo>
                <a:lnTo>
                  <a:pt x="33174" y="71182"/>
                </a:lnTo>
                <a:lnTo>
                  <a:pt x="33546" y="71176"/>
                </a:lnTo>
                <a:lnTo>
                  <a:pt x="45361" y="69110"/>
                </a:lnTo>
                <a:lnTo>
                  <a:pt x="54966" y="63278"/>
                </a:lnTo>
                <a:lnTo>
                  <a:pt x="61851" y="53450"/>
                </a:lnTo>
                <a:lnTo>
                  <a:pt x="65507" y="39396"/>
                </a:lnTo>
                <a:lnTo>
                  <a:pt x="65424" y="20886"/>
                </a:lnTo>
                <a:lnTo>
                  <a:pt x="57872" y="9733"/>
                </a:lnTo>
                <a:lnTo>
                  <a:pt x="46481" y="2487"/>
                </a:lnTo>
                <a:lnTo>
                  <a:pt x="321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23"/>
          <p:cNvSpPr/>
          <p:nvPr/>
        </p:nvSpPr>
        <p:spPr>
          <a:xfrm>
            <a:off x="13776069" y="12279763"/>
            <a:ext cx="96015" cy="94536"/>
          </a:xfrm>
          <a:custGeom>
            <a:avLst/>
            <a:gdLst/>
            <a:ahLst/>
            <a:cxnLst/>
            <a:rect l="l" t="t" r="r" b="b"/>
            <a:pathLst>
              <a:path w="72011" h="70902">
                <a:moveTo>
                  <a:pt x="32740" y="0"/>
                </a:moveTo>
                <a:lnTo>
                  <a:pt x="19008" y="3401"/>
                </a:lnTo>
                <a:lnTo>
                  <a:pt x="8514" y="11247"/>
                </a:lnTo>
                <a:lnTo>
                  <a:pt x="1948" y="22922"/>
                </a:lnTo>
                <a:lnTo>
                  <a:pt x="0" y="37812"/>
                </a:lnTo>
                <a:lnTo>
                  <a:pt x="3439" y="51196"/>
                </a:lnTo>
                <a:lnTo>
                  <a:pt x="11413" y="61761"/>
                </a:lnTo>
                <a:lnTo>
                  <a:pt x="23196" y="68623"/>
                </a:lnTo>
                <a:lnTo>
                  <a:pt x="38066" y="70902"/>
                </a:lnTo>
                <a:lnTo>
                  <a:pt x="51724" y="67270"/>
                </a:lnTo>
                <a:lnTo>
                  <a:pt x="62599" y="59184"/>
                </a:lnTo>
                <a:lnTo>
                  <a:pt x="69695" y="47673"/>
                </a:lnTo>
                <a:lnTo>
                  <a:pt x="72011" y="33769"/>
                </a:lnTo>
                <a:lnTo>
                  <a:pt x="71943" y="32335"/>
                </a:lnTo>
                <a:lnTo>
                  <a:pt x="68452" y="19338"/>
                </a:lnTo>
                <a:lnTo>
                  <a:pt x="60302" y="9051"/>
                </a:lnTo>
                <a:lnTo>
                  <a:pt x="48172" y="2322"/>
                </a:lnTo>
                <a:lnTo>
                  <a:pt x="327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24"/>
          <p:cNvSpPr/>
          <p:nvPr/>
        </p:nvSpPr>
        <p:spPr>
          <a:xfrm>
            <a:off x="12572025" y="12463059"/>
            <a:ext cx="96576" cy="94711"/>
          </a:xfrm>
          <a:custGeom>
            <a:avLst/>
            <a:gdLst/>
            <a:ahLst/>
            <a:cxnLst/>
            <a:rect l="l" t="t" r="r" b="b"/>
            <a:pathLst>
              <a:path w="72432" h="71033">
                <a:moveTo>
                  <a:pt x="34465" y="0"/>
                </a:moveTo>
                <a:lnTo>
                  <a:pt x="20670" y="3308"/>
                </a:lnTo>
                <a:lnTo>
                  <a:pt x="9664" y="11115"/>
                </a:lnTo>
                <a:lnTo>
                  <a:pt x="2442" y="22511"/>
                </a:lnTo>
                <a:lnTo>
                  <a:pt x="0" y="36587"/>
                </a:lnTo>
                <a:lnTo>
                  <a:pt x="3191" y="49962"/>
                </a:lnTo>
                <a:lnTo>
                  <a:pt x="11108" y="60858"/>
                </a:lnTo>
                <a:lnTo>
                  <a:pt x="22849" y="68229"/>
                </a:lnTo>
                <a:lnTo>
                  <a:pt x="37514" y="71033"/>
                </a:lnTo>
                <a:lnTo>
                  <a:pt x="51375" y="67883"/>
                </a:lnTo>
                <a:lnTo>
                  <a:pt x="62514" y="60113"/>
                </a:lnTo>
                <a:lnTo>
                  <a:pt x="69882" y="48757"/>
                </a:lnTo>
                <a:lnTo>
                  <a:pt x="72432" y="34850"/>
                </a:lnTo>
                <a:lnTo>
                  <a:pt x="72410" y="33999"/>
                </a:lnTo>
                <a:lnTo>
                  <a:pt x="69332" y="20484"/>
                </a:lnTo>
                <a:lnTo>
                  <a:pt x="61562" y="9749"/>
                </a:lnTo>
                <a:lnTo>
                  <a:pt x="49729" y="2639"/>
                </a:lnTo>
                <a:lnTo>
                  <a:pt x="344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25"/>
          <p:cNvSpPr/>
          <p:nvPr/>
        </p:nvSpPr>
        <p:spPr>
          <a:xfrm>
            <a:off x="13317119" y="11291864"/>
            <a:ext cx="94693" cy="87513"/>
          </a:xfrm>
          <a:custGeom>
            <a:avLst/>
            <a:gdLst/>
            <a:ahLst/>
            <a:cxnLst/>
            <a:rect l="l" t="t" r="r" b="b"/>
            <a:pathLst>
              <a:path w="71020" h="65635">
                <a:moveTo>
                  <a:pt x="38689" y="0"/>
                </a:moveTo>
                <a:lnTo>
                  <a:pt x="20315" y="129"/>
                </a:lnTo>
                <a:lnTo>
                  <a:pt x="9382" y="7778"/>
                </a:lnTo>
                <a:lnTo>
                  <a:pt x="2338" y="19286"/>
                </a:lnTo>
                <a:lnTo>
                  <a:pt x="0" y="33823"/>
                </a:lnTo>
                <a:lnTo>
                  <a:pt x="2155" y="45540"/>
                </a:lnTo>
                <a:lnTo>
                  <a:pt x="8071" y="55095"/>
                </a:lnTo>
                <a:lnTo>
                  <a:pt x="17959" y="61966"/>
                </a:lnTo>
                <a:lnTo>
                  <a:pt x="32033" y="65635"/>
                </a:lnTo>
                <a:lnTo>
                  <a:pt x="50504" y="65581"/>
                </a:lnTo>
                <a:lnTo>
                  <a:pt x="61573" y="58038"/>
                </a:lnTo>
                <a:lnTo>
                  <a:pt x="68685" y="46648"/>
                </a:lnTo>
                <a:lnTo>
                  <a:pt x="71020" y="32288"/>
                </a:lnTo>
                <a:lnTo>
                  <a:pt x="70996" y="31507"/>
                </a:lnTo>
                <a:lnTo>
                  <a:pt x="68712" y="19914"/>
                </a:lnTo>
                <a:lnTo>
                  <a:pt x="62695" y="10436"/>
                </a:lnTo>
                <a:lnTo>
                  <a:pt x="52752" y="3616"/>
                </a:lnTo>
                <a:lnTo>
                  <a:pt x="386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26"/>
          <p:cNvSpPr/>
          <p:nvPr/>
        </p:nvSpPr>
        <p:spPr>
          <a:xfrm>
            <a:off x="12981453" y="12430777"/>
            <a:ext cx="90085" cy="91843"/>
          </a:xfrm>
          <a:custGeom>
            <a:avLst/>
            <a:gdLst/>
            <a:ahLst/>
            <a:cxnLst/>
            <a:rect l="l" t="t" r="r" b="b"/>
            <a:pathLst>
              <a:path w="67564" h="68882">
                <a:moveTo>
                  <a:pt x="21651" y="0"/>
                </a:moveTo>
                <a:lnTo>
                  <a:pt x="11632" y="5569"/>
                </a:lnTo>
                <a:lnTo>
                  <a:pt x="4351" y="15186"/>
                </a:lnTo>
                <a:lnTo>
                  <a:pt x="308" y="29097"/>
                </a:lnTo>
                <a:lnTo>
                  <a:pt x="0" y="47550"/>
                </a:lnTo>
                <a:lnTo>
                  <a:pt x="7304" y="58887"/>
                </a:lnTo>
                <a:lnTo>
                  <a:pt x="18671" y="66260"/>
                </a:lnTo>
                <a:lnTo>
                  <a:pt x="33275" y="68882"/>
                </a:lnTo>
                <a:lnTo>
                  <a:pt x="40153" y="68294"/>
                </a:lnTo>
                <a:lnTo>
                  <a:pt x="51584" y="63931"/>
                </a:lnTo>
                <a:lnTo>
                  <a:pt x="60376" y="55181"/>
                </a:lnTo>
                <a:lnTo>
                  <a:pt x="65910" y="41881"/>
                </a:lnTo>
                <a:lnTo>
                  <a:pt x="67564" y="23871"/>
                </a:lnTo>
                <a:lnTo>
                  <a:pt x="62524" y="13280"/>
                </a:lnTo>
                <a:lnTo>
                  <a:pt x="53317" y="5423"/>
                </a:lnTo>
                <a:lnTo>
                  <a:pt x="39755" y="821"/>
                </a:lnTo>
                <a:lnTo>
                  <a:pt x="216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27"/>
          <p:cNvSpPr/>
          <p:nvPr/>
        </p:nvSpPr>
        <p:spPr>
          <a:xfrm>
            <a:off x="14244813" y="9834951"/>
            <a:ext cx="400212" cy="400601"/>
          </a:xfrm>
          <a:custGeom>
            <a:avLst/>
            <a:gdLst/>
            <a:ahLst/>
            <a:cxnLst/>
            <a:rect l="l" t="t" r="r" b="b"/>
            <a:pathLst>
              <a:path w="300159" h="300451">
                <a:moveTo>
                  <a:pt x="144012" y="0"/>
                </a:moveTo>
                <a:lnTo>
                  <a:pt x="103230" y="7305"/>
                </a:lnTo>
                <a:lnTo>
                  <a:pt x="67142" y="25217"/>
                </a:lnTo>
                <a:lnTo>
                  <a:pt x="37294" y="52422"/>
                </a:lnTo>
                <a:lnTo>
                  <a:pt x="15237" y="87603"/>
                </a:lnTo>
                <a:lnTo>
                  <a:pt x="2520" y="129447"/>
                </a:lnTo>
                <a:lnTo>
                  <a:pt x="0" y="160437"/>
                </a:lnTo>
                <a:lnTo>
                  <a:pt x="1453" y="174870"/>
                </a:lnTo>
                <a:lnTo>
                  <a:pt x="13695" y="215314"/>
                </a:lnTo>
                <a:lnTo>
                  <a:pt x="36336" y="249891"/>
                </a:lnTo>
                <a:lnTo>
                  <a:pt x="67572" y="276804"/>
                </a:lnTo>
                <a:lnTo>
                  <a:pt x="105596" y="294256"/>
                </a:lnTo>
                <a:lnTo>
                  <a:pt x="148602" y="300451"/>
                </a:lnTo>
                <a:lnTo>
                  <a:pt x="162187" y="299869"/>
                </a:lnTo>
                <a:lnTo>
                  <a:pt x="204074" y="290332"/>
                </a:lnTo>
                <a:lnTo>
                  <a:pt x="240426" y="270354"/>
                </a:lnTo>
                <a:lnTo>
                  <a:pt x="269571" y="241568"/>
                </a:lnTo>
                <a:lnTo>
                  <a:pt x="278248" y="228788"/>
                </a:lnTo>
                <a:lnTo>
                  <a:pt x="150369" y="228788"/>
                </a:lnTo>
                <a:lnTo>
                  <a:pt x="143688" y="228579"/>
                </a:lnTo>
                <a:lnTo>
                  <a:pt x="97975" y="206929"/>
                </a:lnTo>
                <a:lnTo>
                  <a:pt x="76939" y="170415"/>
                </a:lnTo>
                <a:lnTo>
                  <a:pt x="72522" y="138141"/>
                </a:lnTo>
                <a:lnTo>
                  <a:pt x="76084" y="125101"/>
                </a:lnTo>
                <a:lnTo>
                  <a:pt x="99661" y="92252"/>
                </a:lnTo>
                <a:lnTo>
                  <a:pt x="137790" y="74387"/>
                </a:lnTo>
                <a:lnTo>
                  <a:pt x="152670" y="73001"/>
                </a:lnTo>
                <a:lnTo>
                  <a:pt x="277673" y="73001"/>
                </a:lnTo>
                <a:lnTo>
                  <a:pt x="276501" y="70995"/>
                </a:lnTo>
                <a:lnTo>
                  <a:pt x="249862" y="40006"/>
                </a:lnTo>
                <a:lnTo>
                  <a:pt x="215293" y="16774"/>
                </a:lnTo>
                <a:lnTo>
                  <a:pt x="174251" y="3033"/>
                </a:lnTo>
                <a:lnTo>
                  <a:pt x="159383" y="861"/>
                </a:lnTo>
                <a:lnTo>
                  <a:pt x="144012" y="0"/>
                </a:lnTo>
                <a:close/>
              </a:path>
              <a:path w="300159" h="300451">
                <a:moveTo>
                  <a:pt x="277673" y="73001"/>
                </a:moveTo>
                <a:lnTo>
                  <a:pt x="152670" y="73001"/>
                </a:lnTo>
                <a:lnTo>
                  <a:pt x="165888" y="74818"/>
                </a:lnTo>
                <a:lnTo>
                  <a:pt x="178390" y="78932"/>
                </a:lnTo>
                <a:lnTo>
                  <a:pt x="209341" y="103680"/>
                </a:lnTo>
                <a:lnTo>
                  <a:pt x="225722" y="144119"/>
                </a:lnTo>
                <a:lnTo>
                  <a:pt x="226891" y="160437"/>
                </a:lnTo>
                <a:lnTo>
                  <a:pt x="223780" y="174066"/>
                </a:lnTo>
                <a:lnTo>
                  <a:pt x="201274" y="208384"/>
                </a:lnTo>
                <a:lnTo>
                  <a:pt x="164544" y="227209"/>
                </a:lnTo>
                <a:lnTo>
                  <a:pt x="150369" y="228788"/>
                </a:lnTo>
                <a:lnTo>
                  <a:pt x="278248" y="228788"/>
                </a:lnTo>
                <a:lnTo>
                  <a:pt x="294332" y="192308"/>
                </a:lnTo>
                <a:lnTo>
                  <a:pt x="300159" y="149318"/>
                </a:lnTo>
                <a:lnTo>
                  <a:pt x="299318" y="135178"/>
                </a:lnTo>
                <a:lnTo>
                  <a:pt x="297165" y="121388"/>
                </a:lnTo>
                <a:lnTo>
                  <a:pt x="293752" y="108010"/>
                </a:lnTo>
                <a:lnTo>
                  <a:pt x="289135" y="95109"/>
                </a:lnTo>
                <a:lnTo>
                  <a:pt x="283366" y="82749"/>
                </a:lnTo>
                <a:lnTo>
                  <a:pt x="277673" y="730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28"/>
          <p:cNvSpPr/>
          <p:nvPr/>
        </p:nvSpPr>
        <p:spPr>
          <a:xfrm>
            <a:off x="12215943" y="11458659"/>
            <a:ext cx="400112" cy="399199"/>
          </a:xfrm>
          <a:custGeom>
            <a:avLst/>
            <a:gdLst/>
            <a:ahLst/>
            <a:cxnLst/>
            <a:rect l="l" t="t" r="r" b="b"/>
            <a:pathLst>
              <a:path w="300084" h="299399">
                <a:moveTo>
                  <a:pt x="144061" y="0"/>
                </a:moveTo>
                <a:lnTo>
                  <a:pt x="103373" y="7318"/>
                </a:lnTo>
                <a:lnTo>
                  <a:pt x="67253" y="25159"/>
                </a:lnTo>
                <a:lnTo>
                  <a:pt x="37316" y="52249"/>
                </a:lnTo>
                <a:lnTo>
                  <a:pt x="15178" y="87313"/>
                </a:lnTo>
                <a:lnTo>
                  <a:pt x="2454" y="129077"/>
                </a:lnTo>
                <a:lnTo>
                  <a:pt x="0" y="160013"/>
                </a:lnTo>
                <a:lnTo>
                  <a:pt x="1666" y="174395"/>
                </a:lnTo>
                <a:lnTo>
                  <a:pt x="14323" y="214498"/>
                </a:lnTo>
                <a:lnTo>
                  <a:pt x="37156" y="248728"/>
                </a:lnTo>
                <a:lnTo>
                  <a:pt x="68481" y="275408"/>
                </a:lnTo>
                <a:lnTo>
                  <a:pt x="106613" y="292858"/>
                </a:lnTo>
                <a:lnTo>
                  <a:pt x="149866" y="299399"/>
                </a:lnTo>
                <a:lnTo>
                  <a:pt x="162286" y="299021"/>
                </a:lnTo>
                <a:lnTo>
                  <a:pt x="202942" y="290097"/>
                </a:lnTo>
                <a:lnTo>
                  <a:pt x="238812" y="270544"/>
                </a:lnTo>
                <a:lnTo>
                  <a:pt x="268048" y="241915"/>
                </a:lnTo>
                <a:lnTo>
                  <a:pt x="277774" y="227538"/>
                </a:lnTo>
                <a:lnTo>
                  <a:pt x="149185" y="227538"/>
                </a:lnTo>
                <a:lnTo>
                  <a:pt x="135402" y="225929"/>
                </a:lnTo>
                <a:lnTo>
                  <a:pt x="99635" y="207612"/>
                </a:lnTo>
                <a:lnTo>
                  <a:pt x="77178" y="173214"/>
                </a:lnTo>
                <a:lnTo>
                  <a:pt x="72730" y="143987"/>
                </a:lnTo>
                <a:lnTo>
                  <a:pt x="74990" y="131034"/>
                </a:lnTo>
                <a:lnTo>
                  <a:pt x="94682" y="97403"/>
                </a:lnTo>
                <a:lnTo>
                  <a:pt x="130539" y="76406"/>
                </a:lnTo>
                <a:lnTo>
                  <a:pt x="161392" y="72469"/>
                </a:lnTo>
                <a:lnTo>
                  <a:pt x="278539" y="72469"/>
                </a:lnTo>
                <a:lnTo>
                  <a:pt x="276553" y="69002"/>
                </a:lnTo>
                <a:lnTo>
                  <a:pt x="250464" y="38501"/>
                </a:lnTo>
                <a:lnTo>
                  <a:pt x="216248" y="16000"/>
                </a:lnTo>
                <a:lnTo>
                  <a:pt x="174972" y="2870"/>
                </a:lnTo>
                <a:lnTo>
                  <a:pt x="159830" y="812"/>
                </a:lnTo>
                <a:lnTo>
                  <a:pt x="144061" y="0"/>
                </a:lnTo>
                <a:close/>
              </a:path>
              <a:path w="300084" h="299399">
                <a:moveTo>
                  <a:pt x="278539" y="72469"/>
                </a:moveTo>
                <a:lnTo>
                  <a:pt x="161392" y="72469"/>
                </a:lnTo>
                <a:lnTo>
                  <a:pt x="174981" y="75856"/>
                </a:lnTo>
                <a:lnTo>
                  <a:pt x="187620" y="81621"/>
                </a:lnTo>
                <a:lnTo>
                  <a:pt x="216974" y="110320"/>
                </a:lnTo>
                <a:lnTo>
                  <a:pt x="228096" y="150545"/>
                </a:lnTo>
                <a:lnTo>
                  <a:pt x="227167" y="161623"/>
                </a:lnTo>
                <a:lnTo>
                  <a:pt x="210016" y="199048"/>
                </a:lnTo>
                <a:lnTo>
                  <a:pt x="176750" y="222815"/>
                </a:lnTo>
                <a:lnTo>
                  <a:pt x="149185" y="227538"/>
                </a:lnTo>
                <a:lnTo>
                  <a:pt x="277774" y="227538"/>
                </a:lnTo>
                <a:lnTo>
                  <a:pt x="293515" y="192302"/>
                </a:lnTo>
                <a:lnTo>
                  <a:pt x="300084" y="148522"/>
                </a:lnTo>
                <a:lnTo>
                  <a:pt x="299078" y="133892"/>
                </a:lnTo>
                <a:lnTo>
                  <a:pt x="296853" y="119746"/>
                </a:lnTo>
                <a:lnTo>
                  <a:pt x="293449" y="106133"/>
                </a:lnTo>
                <a:lnTo>
                  <a:pt x="288905" y="93104"/>
                </a:lnTo>
                <a:lnTo>
                  <a:pt x="283259" y="80710"/>
                </a:lnTo>
                <a:lnTo>
                  <a:pt x="278539" y="724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29"/>
          <p:cNvSpPr txBox="1"/>
          <p:nvPr/>
        </p:nvSpPr>
        <p:spPr>
          <a:xfrm>
            <a:off x="12120336" y="8148803"/>
            <a:ext cx="2742352" cy="12471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defTabSz="1219170"/>
            <a:r>
              <a:rPr sz="7800" b="1" spc="27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7800" b="1" spc="-807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7800" b="1" spc="7" dirty="0">
                <a:solidFill>
                  <a:srgbClr val="FFFFFF"/>
                </a:solidFill>
                <a:latin typeface="Arial"/>
                <a:cs typeface="Arial"/>
              </a:rPr>
              <a:t>ЛИ</a:t>
            </a:r>
            <a:endParaRPr sz="78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5" name="object 30"/>
          <p:cNvSpPr txBox="1">
            <a:spLocks/>
          </p:cNvSpPr>
          <p:nvPr/>
        </p:nvSpPr>
        <p:spPr>
          <a:xfrm>
            <a:off x="8555301" y="13670972"/>
            <a:ext cx="11126075" cy="1011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3098" marR="1053227" indent="-287013" defTabSz="1219170">
              <a:lnSpc>
                <a:spcPct val="77400"/>
              </a:lnSpc>
            </a:pPr>
            <a:r>
              <a:rPr lang="ru-RU" sz="5400" spc="36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lang="ru-RU" sz="5400" spc="-305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47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30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lang="ru-RU" sz="5400" spc="-152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lang="ru-RU" sz="5400" spc="-233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-8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-8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193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247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33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67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27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lang="ru-RU" sz="5400" spc="-28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во</a:t>
            </a:r>
            <a:r>
              <a:rPr lang="ru-RU" sz="5400" spc="-47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lang="ru-RU" sz="5400" spc="-4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18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20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ru-RU" sz="5400" spc="-16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2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lang="ru-RU" sz="5400" spc="-26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-18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173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10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4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227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313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22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267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lang="ru-RU" sz="5400" spc="6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во</a:t>
            </a:r>
            <a:r>
              <a:rPr lang="ru-RU" sz="5400" spc="-12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173">
                <a:solidFill>
                  <a:srgbClr val="FFFFFF"/>
                </a:solidFill>
                <a:latin typeface="Arial"/>
                <a:cs typeface="Arial"/>
              </a:rPr>
              <a:t>пи</a:t>
            </a:r>
            <a:r>
              <a:rPr lang="ru-RU" sz="5400" spc="-147">
                <a:solidFill>
                  <a:srgbClr val="FFFFFF"/>
                </a:solidFill>
                <a:latin typeface="Arial"/>
                <a:cs typeface="Arial"/>
              </a:rPr>
              <a:t>та</a:t>
            </a:r>
            <a:r>
              <a:rPr lang="ru-RU" sz="5400" spc="-14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-152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я </a:t>
            </a:r>
            <a:r>
              <a:rPr lang="ru-RU" sz="5400" spc="-30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lang="ru-RU" sz="5400" spc="-53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247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lang="ru-RU" sz="5400" spc="-4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187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lang="ru-RU" sz="5400" spc="-4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87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lang="ru-RU" sz="5400" spc="-67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lang="ru-RU" sz="5400">
              <a:solidFill>
                <a:prstClr val="black"/>
              </a:solidFill>
              <a:latin typeface="Arial"/>
              <a:cs typeface="Arial"/>
            </a:endParaRPr>
          </a:p>
          <a:p>
            <a:pPr marL="457189" indent="-457189" defTabSz="1219170">
              <a:lnSpc>
                <a:spcPts val="667"/>
              </a:lnSpc>
              <a:spcBef>
                <a:spcPts val="39"/>
              </a:spcBef>
            </a:pPr>
            <a:endParaRPr lang="ru-RU" sz="667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303098" marR="88051" indent="-287013" defTabSz="1219170">
              <a:lnSpc>
                <a:spcPct val="77400"/>
              </a:lnSpc>
            </a:pPr>
            <a:r>
              <a:rPr lang="ru-RU" sz="5400" spc="36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lang="ru-RU" sz="5400" spc="147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lang="ru-RU" sz="5400" spc="7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4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305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147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-14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-8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33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87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13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lang="ru-RU" sz="5400" spc="-4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107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lang="ru-RU" sz="5400" spc="-7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133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113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193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433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53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10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lang="ru-RU" sz="5400" spc="33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53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12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lang="ru-RU" sz="5400" spc="22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207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353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lang="ru-RU" sz="5400" spc="-152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lang="ru-RU" sz="5400" spc="-147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-133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22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ru-RU" sz="5400" spc="-53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2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lang="ru-RU" sz="5400" spc="-47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26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10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14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272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5400" spc="87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lang="ru-RU" sz="5400" spc="-8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вс</a:t>
            </a:r>
            <a:r>
              <a:rPr lang="ru-RU" sz="5400" spc="-152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207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18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4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73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lang="ru-RU" sz="5400" spc="-227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213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8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433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6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152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207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87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6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3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24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lang="ru-RU" sz="5400" spc="-16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33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lang="ru-RU" sz="5400" spc="-73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-53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4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152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213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6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433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152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-213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2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8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-73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r>
              <a:rPr lang="ru-RU" sz="5400" spc="-247">
                <a:solidFill>
                  <a:srgbClr val="FFFFFF"/>
                </a:solidFill>
                <a:latin typeface="Arial"/>
                <a:cs typeface="Arial"/>
              </a:rPr>
              <a:t>ти</a:t>
            </a:r>
            <a:endParaRPr lang="ru-RU" sz="5400">
              <a:solidFill>
                <a:prstClr val="black"/>
              </a:solidFill>
              <a:latin typeface="Arial"/>
              <a:cs typeface="Arial"/>
            </a:endParaRPr>
          </a:p>
          <a:p>
            <a:pPr marL="303098" indent="-457189" defTabSz="1219170">
              <a:lnSpc>
                <a:spcPts val="5013"/>
              </a:lnSpc>
            </a:pPr>
            <a:r>
              <a:rPr lang="ru-RU" sz="5400" spc="253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lang="ru-RU" sz="5400" spc="-18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7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26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lang="ru-RU" sz="5400" spc="-133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lang="ru-RU" sz="5400" spc="-4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lang="ru-RU" sz="5400" spc="-12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lang="ru-RU" sz="5400" spc="-87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38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13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233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-80">
                <a:solidFill>
                  <a:srgbClr val="FFFFFF"/>
                </a:solidFill>
                <a:latin typeface="Arial"/>
                <a:cs typeface="Arial"/>
              </a:rPr>
              <a:t>ны</a:t>
            </a:r>
            <a:endParaRPr lang="ru-RU" sz="5400">
              <a:solidFill>
                <a:prstClr val="black"/>
              </a:solidFill>
              <a:latin typeface="Arial"/>
              <a:cs typeface="Arial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867"/>
              </a:lnSpc>
              <a:spcBef>
                <a:spcPts val="41"/>
              </a:spcBef>
            </a:pPr>
            <a:endParaRPr lang="ru-RU" sz="1867">
              <a:solidFill>
                <a:prstClr val="black"/>
              </a:solidFill>
              <a:latin typeface="Calibri"/>
            </a:endParaRPr>
          </a:p>
          <a:p>
            <a:pPr marL="16933" indent="-457189" defTabSz="1219170"/>
            <a:r>
              <a:rPr lang="ru-RU" sz="5400" spc="36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lang="ru-RU" sz="5400" spc="147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lang="ru-RU" sz="5400" spc="7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4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305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147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-14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lang="ru-RU" sz="5400" spc="-8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33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-24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lang="ru-RU" sz="5400" spc="-10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-187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lang="ru-RU" sz="5400" spc="-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373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ru-RU" sz="5400" spc="-87">
                <a:solidFill>
                  <a:srgbClr val="FFFFFF"/>
                </a:solidFill>
                <a:latin typeface="Arial"/>
                <a:cs typeface="Arial"/>
              </a:rPr>
              <a:t>их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293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ru-RU" sz="5400" spc="-327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-160">
                <a:solidFill>
                  <a:srgbClr val="FFFFFF"/>
                </a:solidFill>
                <a:latin typeface="Arial"/>
                <a:cs typeface="Arial"/>
              </a:rPr>
              <a:t>тв</a:t>
            </a:r>
            <a:endParaRPr lang="ru-RU" sz="5400">
              <a:solidFill>
                <a:prstClr val="black"/>
              </a:solidFill>
              <a:latin typeface="Arial"/>
              <a:cs typeface="Arial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867"/>
              </a:lnSpc>
              <a:spcBef>
                <a:spcPts val="41"/>
              </a:spcBef>
            </a:pPr>
            <a:endParaRPr lang="ru-RU" sz="1867">
              <a:solidFill>
                <a:prstClr val="black"/>
              </a:solidFill>
              <a:latin typeface="Calibri"/>
            </a:endParaRPr>
          </a:p>
          <a:p>
            <a:pPr marL="16933" indent="-457189" defTabSz="1219170"/>
            <a:r>
              <a:rPr lang="ru-RU" sz="5400" spc="36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lang="ru-RU" sz="5400" spc="-76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7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-27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12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22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13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247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26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lang="ru-RU" sz="5400" spc="33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173">
                <a:solidFill>
                  <a:srgbClr val="FFFFFF"/>
                </a:solidFill>
                <a:latin typeface="Arial"/>
                <a:cs typeface="Arial"/>
              </a:rPr>
              <a:t>итие</a:t>
            </a:r>
            <a:endParaRPr lang="ru-RU" sz="5400">
              <a:solidFill>
                <a:prstClr val="black"/>
              </a:solidFill>
              <a:latin typeface="Arial"/>
              <a:cs typeface="Arial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333"/>
              </a:lnSpc>
            </a:pPr>
            <a:endParaRPr lang="ru-RU" sz="1333">
              <a:solidFill>
                <a:prstClr val="black"/>
              </a:solidFill>
              <a:latin typeface="Calibri"/>
            </a:endParaRPr>
          </a:p>
          <a:p>
            <a:pPr marL="457189" indent="-457189" defTabSz="1219170">
              <a:lnSpc>
                <a:spcPts val="1867"/>
              </a:lnSpc>
              <a:spcBef>
                <a:spcPts val="41"/>
              </a:spcBef>
            </a:pPr>
            <a:endParaRPr lang="ru-RU" sz="1867">
              <a:solidFill>
                <a:prstClr val="black"/>
              </a:solidFill>
              <a:latin typeface="Calibri"/>
            </a:endParaRPr>
          </a:p>
          <a:p>
            <a:pPr marL="16933" indent="-457189" defTabSz="1219170"/>
            <a:r>
              <a:rPr lang="ru-RU" sz="5400" spc="36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lang="ru-RU" sz="5400" spc="113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lang="ru-RU" sz="5400" spc="6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 spc="6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lang="ru-RU" sz="5400" spc="-167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540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5400" spc="213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ru-RU" sz="5400" spc="2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lang="ru-RU" sz="5400" spc="27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lang="ru-RU" sz="5400" spc="-11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5400" spc="13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lang="ru-RU" sz="5400" spc="-247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5400" spc="26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lang="ru-RU" sz="5400" spc="33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lang="ru-RU" sz="5400" spc="-173">
                <a:solidFill>
                  <a:srgbClr val="FFFFFF"/>
                </a:solidFill>
                <a:latin typeface="Arial"/>
                <a:cs typeface="Arial"/>
              </a:rPr>
              <a:t>итие</a:t>
            </a:r>
            <a:endParaRPr lang="ru-RU" sz="5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6" name="object 31"/>
          <p:cNvSpPr txBox="1"/>
          <p:nvPr/>
        </p:nvSpPr>
        <p:spPr>
          <a:xfrm>
            <a:off x="29729304" y="22586296"/>
            <a:ext cx="3183467" cy="1320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marR="16933" defTabSz="1219170">
              <a:lnSpc>
                <a:spcPts val="5105"/>
              </a:lnSpc>
            </a:pPr>
            <a:r>
              <a:rPr sz="4267" b="1" spc="-27" dirty="0">
                <a:solidFill>
                  <a:srgbClr val="3C3C3B"/>
                </a:solidFill>
                <a:latin typeface="Calibri"/>
                <a:cs typeface="Calibri"/>
              </a:rPr>
              <a:t>ФИЗИЧЕСКОЕ РАЗВИТИЕ</a:t>
            </a:r>
            <a:endParaRPr sz="426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7" name="object 32"/>
          <p:cNvSpPr txBox="1"/>
          <p:nvPr/>
        </p:nvSpPr>
        <p:spPr>
          <a:xfrm>
            <a:off x="21145387" y="17381677"/>
            <a:ext cx="4714239" cy="326728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marR="16933" indent="121917" defTabSz="1219170">
              <a:lnSpc>
                <a:spcPts val="5105"/>
              </a:lnSpc>
            </a:pPr>
            <a:r>
              <a:rPr sz="4267" b="1" spc="-27" dirty="0">
                <a:solidFill>
                  <a:srgbClr val="3C3C3B"/>
                </a:solidFill>
                <a:latin typeface="Calibri"/>
                <a:cs typeface="Calibri"/>
              </a:rPr>
              <a:t>РАЗВИТИЕ СПОСОБНОСТЕЙ</a:t>
            </a:r>
            <a:r>
              <a:rPr sz="4267" b="1" spc="-7" dirty="0">
                <a:solidFill>
                  <a:srgbClr val="3C3C3B"/>
                </a:solidFill>
                <a:latin typeface="Calibri"/>
                <a:cs typeface="Calibri"/>
              </a:rPr>
              <a:t> </a:t>
            </a:r>
            <a:r>
              <a:rPr sz="4267" b="1" spc="-27" dirty="0">
                <a:solidFill>
                  <a:srgbClr val="3C3C3B"/>
                </a:solidFill>
                <a:latin typeface="Calibri"/>
                <a:cs typeface="Calibri"/>
              </a:rPr>
              <a:t>В ТЕХНИЧЕСКОМ</a:t>
            </a:r>
            <a:r>
              <a:rPr sz="4267" b="1" spc="-7" dirty="0">
                <a:solidFill>
                  <a:srgbClr val="3C3C3B"/>
                </a:solidFill>
                <a:latin typeface="Calibri"/>
                <a:cs typeface="Calibri"/>
              </a:rPr>
              <a:t> </a:t>
            </a:r>
            <a:r>
              <a:rPr sz="4267" b="1" spc="-33" dirty="0">
                <a:solidFill>
                  <a:srgbClr val="3C3C3B"/>
                </a:solidFill>
                <a:latin typeface="Calibri"/>
                <a:cs typeface="Calibri"/>
              </a:rPr>
              <a:t>И</a:t>
            </a:r>
            <a:r>
              <a:rPr sz="4267" b="1" spc="-27" dirty="0">
                <a:solidFill>
                  <a:srgbClr val="3C3C3B"/>
                </a:solidFill>
                <a:latin typeface="Calibri"/>
                <a:cs typeface="Calibri"/>
              </a:rPr>
              <a:t> ХУДОЖЕСТВЕННОМ ТВОРЧЕСТВЕ</a:t>
            </a:r>
            <a:endParaRPr sz="426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8" name="object 33"/>
          <p:cNvSpPr/>
          <p:nvPr/>
        </p:nvSpPr>
        <p:spPr>
          <a:xfrm>
            <a:off x="25157035" y="12444812"/>
            <a:ext cx="4359329" cy="4908588"/>
          </a:xfrm>
          <a:custGeom>
            <a:avLst/>
            <a:gdLst/>
            <a:ahLst/>
            <a:cxnLst/>
            <a:rect l="l" t="t" r="r" b="b"/>
            <a:pathLst>
              <a:path w="3269497" h="3681441">
                <a:moveTo>
                  <a:pt x="1634748" y="0"/>
                </a:moveTo>
                <a:lnTo>
                  <a:pt x="1594337" y="4583"/>
                </a:lnTo>
                <a:lnTo>
                  <a:pt x="1550735" y="18333"/>
                </a:lnTo>
                <a:lnTo>
                  <a:pt x="1500752" y="41251"/>
                </a:lnTo>
                <a:lnTo>
                  <a:pt x="1441199" y="73335"/>
                </a:lnTo>
                <a:lnTo>
                  <a:pt x="193782" y="790184"/>
                </a:lnTo>
                <a:lnTo>
                  <a:pt x="136089" y="825485"/>
                </a:lnTo>
                <a:lnTo>
                  <a:pt x="91158" y="857131"/>
                </a:lnTo>
                <a:lnTo>
                  <a:pt x="57393" y="887880"/>
                </a:lnTo>
                <a:lnTo>
                  <a:pt x="33199" y="920488"/>
                </a:lnTo>
                <a:lnTo>
                  <a:pt x="16982" y="957712"/>
                </a:lnTo>
                <a:lnTo>
                  <a:pt x="7145" y="1002308"/>
                </a:lnTo>
                <a:lnTo>
                  <a:pt x="2093" y="1057033"/>
                </a:lnTo>
                <a:lnTo>
                  <a:pt x="232" y="1124643"/>
                </a:lnTo>
                <a:lnTo>
                  <a:pt x="0" y="1164142"/>
                </a:lnTo>
                <a:lnTo>
                  <a:pt x="0" y="2517298"/>
                </a:lnTo>
                <a:lnTo>
                  <a:pt x="232" y="2556797"/>
                </a:lnTo>
                <a:lnTo>
                  <a:pt x="2093" y="2624407"/>
                </a:lnTo>
                <a:lnTo>
                  <a:pt x="7145" y="2679132"/>
                </a:lnTo>
                <a:lnTo>
                  <a:pt x="16982" y="2723728"/>
                </a:lnTo>
                <a:lnTo>
                  <a:pt x="33199" y="2760952"/>
                </a:lnTo>
                <a:lnTo>
                  <a:pt x="57393" y="2793560"/>
                </a:lnTo>
                <a:lnTo>
                  <a:pt x="91158" y="2824309"/>
                </a:lnTo>
                <a:lnTo>
                  <a:pt x="136089" y="2855956"/>
                </a:lnTo>
                <a:lnTo>
                  <a:pt x="193782" y="2891256"/>
                </a:lnTo>
                <a:lnTo>
                  <a:pt x="1441199" y="3608105"/>
                </a:lnTo>
                <a:lnTo>
                  <a:pt x="1500752" y="3640190"/>
                </a:lnTo>
                <a:lnTo>
                  <a:pt x="1550735" y="3663107"/>
                </a:lnTo>
                <a:lnTo>
                  <a:pt x="1594337" y="3676857"/>
                </a:lnTo>
                <a:lnTo>
                  <a:pt x="1634748" y="3681441"/>
                </a:lnTo>
                <a:lnTo>
                  <a:pt x="1654755" y="3680295"/>
                </a:lnTo>
                <a:lnTo>
                  <a:pt x="1696362" y="3671128"/>
                </a:lnTo>
                <a:lnTo>
                  <a:pt x="1742756" y="3652794"/>
                </a:lnTo>
                <a:lnTo>
                  <a:pt x="1797125" y="3625293"/>
                </a:lnTo>
                <a:lnTo>
                  <a:pt x="3075715" y="2891256"/>
                </a:lnTo>
                <a:lnTo>
                  <a:pt x="3133407" y="2855956"/>
                </a:lnTo>
                <a:lnTo>
                  <a:pt x="3178338" y="2824309"/>
                </a:lnTo>
                <a:lnTo>
                  <a:pt x="3212103" y="2793560"/>
                </a:lnTo>
                <a:lnTo>
                  <a:pt x="3236297" y="2760952"/>
                </a:lnTo>
                <a:lnTo>
                  <a:pt x="3252515" y="2723728"/>
                </a:lnTo>
                <a:lnTo>
                  <a:pt x="3262352" y="2679132"/>
                </a:lnTo>
                <a:lnTo>
                  <a:pt x="3267403" y="2624407"/>
                </a:lnTo>
                <a:lnTo>
                  <a:pt x="3269264" y="2556797"/>
                </a:lnTo>
                <a:lnTo>
                  <a:pt x="3269497" y="2517298"/>
                </a:lnTo>
                <a:lnTo>
                  <a:pt x="3269497" y="1164142"/>
                </a:lnTo>
                <a:lnTo>
                  <a:pt x="3269264" y="1124643"/>
                </a:lnTo>
                <a:lnTo>
                  <a:pt x="3267403" y="1057033"/>
                </a:lnTo>
                <a:lnTo>
                  <a:pt x="3262352" y="1002308"/>
                </a:lnTo>
                <a:lnTo>
                  <a:pt x="3252515" y="957712"/>
                </a:lnTo>
                <a:lnTo>
                  <a:pt x="3236297" y="920488"/>
                </a:lnTo>
                <a:lnTo>
                  <a:pt x="3212103" y="887880"/>
                </a:lnTo>
                <a:lnTo>
                  <a:pt x="3178338" y="857131"/>
                </a:lnTo>
                <a:lnTo>
                  <a:pt x="3133407" y="825485"/>
                </a:lnTo>
                <a:lnTo>
                  <a:pt x="3075715" y="790184"/>
                </a:lnTo>
                <a:lnTo>
                  <a:pt x="1828298" y="73335"/>
                </a:lnTo>
                <a:lnTo>
                  <a:pt x="1768744" y="41251"/>
                </a:lnTo>
                <a:lnTo>
                  <a:pt x="1718762" y="18333"/>
                </a:lnTo>
                <a:lnTo>
                  <a:pt x="1675160" y="4583"/>
                </a:lnTo>
                <a:lnTo>
                  <a:pt x="1634748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34"/>
          <p:cNvSpPr/>
          <p:nvPr/>
        </p:nvSpPr>
        <p:spPr>
          <a:xfrm>
            <a:off x="27529305" y="16406369"/>
            <a:ext cx="4359329" cy="4908588"/>
          </a:xfrm>
          <a:custGeom>
            <a:avLst/>
            <a:gdLst/>
            <a:ahLst/>
            <a:cxnLst/>
            <a:rect l="l" t="t" r="r" b="b"/>
            <a:pathLst>
              <a:path w="3269497" h="3681441">
                <a:moveTo>
                  <a:pt x="1634748" y="0"/>
                </a:moveTo>
                <a:lnTo>
                  <a:pt x="1594337" y="4583"/>
                </a:lnTo>
                <a:lnTo>
                  <a:pt x="1550735" y="18333"/>
                </a:lnTo>
                <a:lnTo>
                  <a:pt x="1500752" y="41251"/>
                </a:lnTo>
                <a:lnTo>
                  <a:pt x="1441199" y="73335"/>
                </a:lnTo>
                <a:lnTo>
                  <a:pt x="193782" y="790184"/>
                </a:lnTo>
                <a:lnTo>
                  <a:pt x="136089" y="825485"/>
                </a:lnTo>
                <a:lnTo>
                  <a:pt x="91158" y="857131"/>
                </a:lnTo>
                <a:lnTo>
                  <a:pt x="57393" y="887880"/>
                </a:lnTo>
                <a:lnTo>
                  <a:pt x="33199" y="920488"/>
                </a:lnTo>
                <a:lnTo>
                  <a:pt x="16982" y="957712"/>
                </a:lnTo>
                <a:lnTo>
                  <a:pt x="7145" y="1002308"/>
                </a:lnTo>
                <a:lnTo>
                  <a:pt x="2093" y="1057033"/>
                </a:lnTo>
                <a:lnTo>
                  <a:pt x="232" y="1124643"/>
                </a:lnTo>
                <a:lnTo>
                  <a:pt x="0" y="1164142"/>
                </a:lnTo>
                <a:lnTo>
                  <a:pt x="0" y="2517298"/>
                </a:lnTo>
                <a:lnTo>
                  <a:pt x="232" y="2556797"/>
                </a:lnTo>
                <a:lnTo>
                  <a:pt x="2093" y="2624407"/>
                </a:lnTo>
                <a:lnTo>
                  <a:pt x="7145" y="2679132"/>
                </a:lnTo>
                <a:lnTo>
                  <a:pt x="16982" y="2723728"/>
                </a:lnTo>
                <a:lnTo>
                  <a:pt x="33199" y="2760952"/>
                </a:lnTo>
                <a:lnTo>
                  <a:pt x="57393" y="2793560"/>
                </a:lnTo>
                <a:lnTo>
                  <a:pt x="91158" y="2824309"/>
                </a:lnTo>
                <a:lnTo>
                  <a:pt x="136089" y="2855956"/>
                </a:lnTo>
                <a:lnTo>
                  <a:pt x="193782" y="2891256"/>
                </a:lnTo>
                <a:lnTo>
                  <a:pt x="1441199" y="3608105"/>
                </a:lnTo>
                <a:lnTo>
                  <a:pt x="1500752" y="3640190"/>
                </a:lnTo>
                <a:lnTo>
                  <a:pt x="1550735" y="3663107"/>
                </a:lnTo>
                <a:lnTo>
                  <a:pt x="1594337" y="3676857"/>
                </a:lnTo>
                <a:lnTo>
                  <a:pt x="1634748" y="3681441"/>
                </a:lnTo>
                <a:lnTo>
                  <a:pt x="1654755" y="3680295"/>
                </a:lnTo>
                <a:lnTo>
                  <a:pt x="1696362" y="3671128"/>
                </a:lnTo>
                <a:lnTo>
                  <a:pt x="1742756" y="3652794"/>
                </a:lnTo>
                <a:lnTo>
                  <a:pt x="1797125" y="3625293"/>
                </a:lnTo>
                <a:lnTo>
                  <a:pt x="3075715" y="2891256"/>
                </a:lnTo>
                <a:lnTo>
                  <a:pt x="3133407" y="2855956"/>
                </a:lnTo>
                <a:lnTo>
                  <a:pt x="3178338" y="2824309"/>
                </a:lnTo>
                <a:lnTo>
                  <a:pt x="3212103" y="2793560"/>
                </a:lnTo>
                <a:lnTo>
                  <a:pt x="3236297" y="2760952"/>
                </a:lnTo>
                <a:lnTo>
                  <a:pt x="3252515" y="2723728"/>
                </a:lnTo>
                <a:lnTo>
                  <a:pt x="3262352" y="2679132"/>
                </a:lnTo>
                <a:lnTo>
                  <a:pt x="3267403" y="2624407"/>
                </a:lnTo>
                <a:lnTo>
                  <a:pt x="3269264" y="2556797"/>
                </a:lnTo>
                <a:lnTo>
                  <a:pt x="3269497" y="2517298"/>
                </a:lnTo>
                <a:lnTo>
                  <a:pt x="3269497" y="1164142"/>
                </a:lnTo>
                <a:lnTo>
                  <a:pt x="3269264" y="1124643"/>
                </a:lnTo>
                <a:lnTo>
                  <a:pt x="3267403" y="1057033"/>
                </a:lnTo>
                <a:lnTo>
                  <a:pt x="3262352" y="1002308"/>
                </a:lnTo>
                <a:lnTo>
                  <a:pt x="3252515" y="957712"/>
                </a:lnTo>
                <a:lnTo>
                  <a:pt x="3236297" y="920488"/>
                </a:lnTo>
                <a:lnTo>
                  <a:pt x="3212103" y="887880"/>
                </a:lnTo>
                <a:lnTo>
                  <a:pt x="3178338" y="857131"/>
                </a:lnTo>
                <a:lnTo>
                  <a:pt x="3133407" y="825485"/>
                </a:lnTo>
                <a:lnTo>
                  <a:pt x="3075715" y="790184"/>
                </a:lnTo>
                <a:lnTo>
                  <a:pt x="1828298" y="73335"/>
                </a:lnTo>
                <a:lnTo>
                  <a:pt x="1768744" y="41251"/>
                </a:lnTo>
                <a:lnTo>
                  <a:pt x="1718762" y="18333"/>
                </a:lnTo>
                <a:lnTo>
                  <a:pt x="1675160" y="4583"/>
                </a:lnTo>
                <a:lnTo>
                  <a:pt x="1634748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35"/>
          <p:cNvSpPr/>
          <p:nvPr/>
        </p:nvSpPr>
        <p:spPr>
          <a:xfrm>
            <a:off x="27529304" y="16468608"/>
            <a:ext cx="4359329" cy="48463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36"/>
          <p:cNvSpPr/>
          <p:nvPr/>
        </p:nvSpPr>
        <p:spPr>
          <a:xfrm>
            <a:off x="25030503" y="20316128"/>
            <a:ext cx="4359329" cy="4908600"/>
          </a:xfrm>
          <a:custGeom>
            <a:avLst/>
            <a:gdLst/>
            <a:ahLst/>
            <a:cxnLst/>
            <a:rect l="l" t="t" r="r" b="b"/>
            <a:pathLst>
              <a:path w="3269497" h="3681450">
                <a:moveTo>
                  <a:pt x="1634748" y="0"/>
                </a:moveTo>
                <a:lnTo>
                  <a:pt x="1594337" y="4583"/>
                </a:lnTo>
                <a:lnTo>
                  <a:pt x="1550735" y="18335"/>
                </a:lnTo>
                <a:lnTo>
                  <a:pt x="1500752" y="41254"/>
                </a:lnTo>
                <a:lnTo>
                  <a:pt x="1441199" y="73341"/>
                </a:lnTo>
                <a:lnTo>
                  <a:pt x="193782" y="790193"/>
                </a:lnTo>
                <a:lnTo>
                  <a:pt x="136089" y="825494"/>
                </a:lnTo>
                <a:lnTo>
                  <a:pt x="91158" y="857140"/>
                </a:lnTo>
                <a:lnTo>
                  <a:pt x="57393" y="887889"/>
                </a:lnTo>
                <a:lnTo>
                  <a:pt x="33199" y="920497"/>
                </a:lnTo>
                <a:lnTo>
                  <a:pt x="16982" y="957721"/>
                </a:lnTo>
                <a:lnTo>
                  <a:pt x="7145" y="1002317"/>
                </a:lnTo>
                <a:lnTo>
                  <a:pt x="2093" y="1057042"/>
                </a:lnTo>
                <a:lnTo>
                  <a:pt x="232" y="1124652"/>
                </a:lnTo>
                <a:lnTo>
                  <a:pt x="0" y="1164151"/>
                </a:lnTo>
                <a:lnTo>
                  <a:pt x="0" y="2517307"/>
                </a:lnTo>
                <a:lnTo>
                  <a:pt x="232" y="2556806"/>
                </a:lnTo>
                <a:lnTo>
                  <a:pt x="2093" y="2624416"/>
                </a:lnTo>
                <a:lnTo>
                  <a:pt x="7145" y="2679141"/>
                </a:lnTo>
                <a:lnTo>
                  <a:pt x="16982" y="2723737"/>
                </a:lnTo>
                <a:lnTo>
                  <a:pt x="33199" y="2760961"/>
                </a:lnTo>
                <a:lnTo>
                  <a:pt x="57393" y="2793569"/>
                </a:lnTo>
                <a:lnTo>
                  <a:pt x="91158" y="2824318"/>
                </a:lnTo>
                <a:lnTo>
                  <a:pt x="136089" y="2855965"/>
                </a:lnTo>
                <a:lnTo>
                  <a:pt x="193782" y="2891265"/>
                </a:lnTo>
                <a:lnTo>
                  <a:pt x="1441199" y="3608114"/>
                </a:lnTo>
                <a:lnTo>
                  <a:pt x="1500752" y="3640199"/>
                </a:lnTo>
                <a:lnTo>
                  <a:pt x="1550735" y="3663116"/>
                </a:lnTo>
                <a:lnTo>
                  <a:pt x="1594337" y="3676866"/>
                </a:lnTo>
                <a:lnTo>
                  <a:pt x="1634748" y="3681450"/>
                </a:lnTo>
                <a:lnTo>
                  <a:pt x="1654755" y="3680304"/>
                </a:lnTo>
                <a:lnTo>
                  <a:pt x="1696362" y="3671137"/>
                </a:lnTo>
                <a:lnTo>
                  <a:pt x="1742756" y="3652803"/>
                </a:lnTo>
                <a:lnTo>
                  <a:pt x="1797125" y="3625302"/>
                </a:lnTo>
                <a:lnTo>
                  <a:pt x="3075715" y="2891265"/>
                </a:lnTo>
                <a:lnTo>
                  <a:pt x="3133407" y="2855965"/>
                </a:lnTo>
                <a:lnTo>
                  <a:pt x="3178338" y="2824318"/>
                </a:lnTo>
                <a:lnTo>
                  <a:pt x="3212103" y="2793569"/>
                </a:lnTo>
                <a:lnTo>
                  <a:pt x="3236297" y="2760961"/>
                </a:lnTo>
                <a:lnTo>
                  <a:pt x="3252515" y="2723737"/>
                </a:lnTo>
                <a:lnTo>
                  <a:pt x="3262352" y="2679141"/>
                </a:lnTo>
                <a:lnTo>
                  <a:pt x="3267403" y="2624416"/>
                </a:lnTo>
                <a:lnTo>
                  <a:pt x="3269264" y="2556806"/>
                </a:lnTo>
                <a:lnTo>
                  <a:pt x="3269497" y="2517307"/>
                </a:lnTo>
                <a:lnTo>
                  <a:pt x="3269497" y="1164151"/>
                </a:lnTo>
                <a:lnTo>
                  <a:pt x="3269264" y="1124652"/>
                </a:lnTo>
                <a:lnTo>
                  <a:pt x="3267403" y="1057042"/>
                </a:lnTo>
                <a:lnTo>
                  <a:pt x="3262352" y="1002317"/>
                </a:lnTo>
                <a:lnTo>
                  <a:pt x="3252515" y="957721"/>
                </a:lnTo>
                <a:lnTo>
                  <a:pt x="3236297" y="920497"/>
                </a:lnTo>
                <a:lnTo>
                  <a:pt x="3212103" y="887889"/>
                </a:lnTo>
                <a:lnTo>
                  <a:pt x="3178338" y="857140"/>
                </a:lnTo>
                <a:lnTo>
                  <a:pt x="3133407" y="825494"/>
                </a:lnTo>
                <a:lnTo>
                  <a:pt x="3075715" y="790193"/>
                </a:lnTo>
                <a:lnTo>
                  <a:pt x="1828298" y="73341"/>
                </a:lnTo>
                <a:lnTo>
                  <a:pt x="1768744" y="41254"/>
                </a:lnTo>
                <a:lnTo>
                  <a:pt x="1718762" y="18335"/>
                </a:lnTo>
                <a:lnTo>
                  <a:pt x="1675160" y="4583"/>
                </a:lnTo>
                <a:lnTo>
                  <a:pt x="1634748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37"/>
          <p:cNvSpPr/>
          <p:nvPr/>
        </p:nvSpPr>
        <p:spPr>
          <a:xfrm>
            <a:off x="25030513" y="20378371"/>
            <a:ext cx="4359313" cy="48463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38"/>
          <p:cNvSpPr txBox="1"/>
          <p:nvPr/>
        </p:nvSpPr>
        <p:spPr>
          <a:xfrm>
            <a:off x="20489061" y="9644780"/>
            <a:ext cx="6923193" cy="1422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marR="16933" defTabSz="1219170">
              <a:lnSpc>
                <a:spcPct val="101000"/>
              </a:lnSpc>
            </a:pPr>
            <a:r>
              <a:rPr sz="4467" b="1" spc="20" dirty="0">
                <a:solidFill>
                  <a:srgbClr val="3C3C3B"/>
                </a:solidFill>
                <a:latin typeface="Calibri"/>
                <a:cs typeface="Calibri"/>
              </a:rPr>
              <a:t>ВОЕННО-ПАТРИОТИЧЕСКОЕ ВОСПИТАНИЕ</a:t>
            </a:r>
            <a:endParaRPr sz="446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4" name="object 39"/>
          <p:cNvSpPr/>
          <p:nvPr/>
        </p:nvSpPr>
        <p:spPr>
          <a:xfrm>
            <a:off x="27529305" y="8459012"/>
            <a:ext cx="4359329" cy="4908588"/>
          </a:xfrm>
          <a:custGeom>
            <a:avLst/>
            <a:gdLst/>
            <a:ahLst/>
            <a:cxnLst/>
            <a:rect l="l" t="t" r="r" b="b"/>
            <a:pathLst>
              <a:path w="3269497" h="3681441">
                <a:moveTo>
                  <a:pt x="1634748" y="0"/>
                </a:moveTo>
                <a:lnTo>
                  <a:pt x="1594337" y="4583"/>
                </a:lnTo>
                <a:lnTo>
                  <a:pt x="1550735" y="18333"/>
                </a:lnTo>
                <a:lnTo>
                  <a:pt x="1500752" y="41251"/>
                </a:lnTo>
                <a:lnTo>
                  <a:pt x="1441199" y="73335"/>
                </a:lnTo>
                <a:lnTo>
                  <a:pt x="193782" y="790184"/>
                </a:lnTo>
                <a:lnTo>
                  <a:pt x="136089" y="825485"/>
                </a:lnTo>
                <a:lnTo>
                  <a:pt x="91158" y="857131"/>
                </a:lnTo>
                <a:lnTo>
                  <a:pt x="57393" y="887880"/>
                </a:lnTo>
                <a:lnTo>
                  <a:pt x="33199" y="920488"/>
                </a:lnTo>
                <a:lnTo>
                  <a:pt x="16982" y="957712"/>
                </a:lnTo>
                <a:lnTo>
                  <a:pt x="7145" y="1002308"/>
                </a:lnTo>
                <a:lnTo>
                  <a:pt x="2093" y="1057033"/>
                </a:lnTo>
                <a:lnTo>
                  <a:pt x="232" y="1124643"/>
                </a:lnTo>
                <a:lnTo>
                  <a:pt x="0" y="1164142"/>
                </a:lnTo>
                <a:lnTo>
                  <a:pt x="0" y="2517298"/>
                </a:lnTo>
                <a:lnTo>
                  <a:pt x="232" y="2556797"/>
                </a:lnTo>
                <a:lnTo>
                  <a:pt x="2093" y="2624407"/>
                </a:lnTo>
                <a:lnTo>
                  <a:pt x="7145" y="2679132"/>
                </a:lnTo>
                <a:lnTo>
                  <a:pt x="16982" y="2723728"/>
                </a:lnTo>
                <a:lnTo>
                  <a:pt x="33199" y="2760952"/>
                </a:lnTo>
                <a:lnTo>
                  <a:pt x="57393" y="2793560"/>
                </a:lnTo>
                <a:lnTo>
                  <a:pt x="91158" y="2824309"/>
                </a:lnTo>
                <a:lnTo>
                  <a:pt x="136089" y="2855956"/>
                </a:lnTo>
                <a:lnTo>
                  <a:pt x="193782" y="2891256"/>
                </a:lnTo>
                <a:lnTo>
                  <a:pt x="1441199" y="3608105"/>
                </a:lnTo>
                <a:lnTo>
                  <a:pt x="1500752" y="3640190"/>
                </a:lnTo>
                <a:lnTo>
                  <a:pt x="1550735" y="3663107"/>
                </a:lnTo>
                <a:lnTo>
                  <a:pt x="1594337" y="3676857"/>
                </a:lnTo>
                <a:lnTo>
                  <a:pt x="1634748" y="3681441"/>
                </a:lnTo>
                <a:lnTo>
                  <a:pt x="1654755" y="3680295"/>
                </a:lnTo>
                <a:lnTo>
                  <a:pt x="1696362" y="3671128"/>
                </a:lnTo>
                <a:lnTo>
                  <a:pt x="1742756" y="3652794"/>
                </a:lnTo>
                <a:lnTo>
                  <a:pt x="1797125" y="3625293"/>
                </a:lnTo>
                <a:lnTo>
                  <a:pt x="3075715" y="2891256"/>
                </a:lnTo>
                <a:lnTo>
                  <a:pt x="3133407" y="2855956"/>
                </a:lnTo>
                <a:lnTo>
                  <a:pt x="3178338" y="2824309"/>
                </a:lnTo>
                <a:lnTo>
                  <a:pt x="3212103" y="2793560"/>
                </a:lnTo>
                <a:lnTo>
                  <a:pt x="3236297" y="2760952"/>
                </a:lnTo>
                <a:lnTo>
                  <a:pt x="3252515" y="2723728"/>
                </a:lnTo>
                <a:lnTo>
                  <a:pt x="3262352" y="2679132"/>
                </a:lnTo>
                <a:lnTo>
                  <a:pt x="3267403" y="2624407"/>
                </a:lnTo>
                <a:lnTo>
                  <a:pt x="3269264" y="2556797"/>
                </a:lnTo>
                <a:lnTo>
                  <a:pt x="3269497" y="2517298"/>
                </a:lnTo>
                <a:lnTo>
                  <a:pt x="3269497" y="1164142"/>
                </a:lnTo>
                <a:lnTo>
                  <a:pt x="3269264" y="1124643"/>
                </a:lnTo>
                <a:lnTo>
                  <a:pt x="3267403" y="1057033"/>
                </a:lnTo>
                <a:lnTo>
                  <a:pt x="3262352" y="1002308"/>
                </a:lnTo>
                <a:lnTo>
                  <a:pt x="3252515" y="957712"/>
                </a:lnTo>
                <a:lnTo>
                  <a:pt x="3236297" y="920488"/>
                </a:lnTo>
                <a:lnTo>
                  <a:pt x="3212103" y="887880"/>
                </a:lnTo>
                <a:lnTo>
                  <a:pt x="3178338" y="857131"/>
                </a:lnTo>
                <a:lnTo>
                  <a:pt x="3133407" y="825485"/>
                </a:lnTo>
                <a:lnTo>
                  <a:pt x="3075715" y="790184"/>
                </a:lnTo>
                <a:lnTo>
                  <a:pt x="1828298" y="73335"/>
                </a:lnTo>
                <a:lnTo>
                  <a:pt x="1768744" y="41251"/>
                </a:lnTo>
                <a:lnTo>
                  <a:pt x="1718762" y="18333"/>
                </a:lnTo>
                <a:lnTo>
                  <a:pt x="1675160" y="4583"/>
                </a:lnTo>
                <a:lnTo>
                  <a:pt x="1634748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40"/>
          <p:cNvSpPr/>
          <p:nvPr/>
        </p:nvSpPr>
        <p:spPr>
          <a:xfrm>
            <a:off x="27529304" y="8521244"/>
            <a:ext cx="4359329" cy="48463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42"/>
          <p:cNvSpPr/>
          <p:nvPr/>
        </p:nvSpPr>
        <p:spPr>
          <a:xfrm>
            <a:off x="25141107" y="12545379"/>
            <a:ext cx="4359345" cy="4792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30"/>
          <p:cNvSpPr txBox="1">
            <a:spLocks/>
          </p:cNvSpPr>
          <p:nvPr/>
        </p:nvSpPr>
        <p:spPr>
          <a:xfrm>
            <a:off x="47328" y="1159725"/>
            <a:ext cx="5060501" cy="543762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675"/>
              </a:lnSpc>
              <a:spcBef>
                <a:spcPts val="15"/>
              </a:spcBef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675"/>
              </a:lnSpc>
              <a:spcBef>
                <a:spcPts val="15"/>
              </a:spcBef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483"/>
              </a:lnSpc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indent="-457189" algn="just" defTabSz="1219170">
              <a:lnSpc>
                <a:spcPts val="675"/>
              </a:lnSpc>
              <a:spcBef>
                <a:spcPts val="15"/>
              </a:spcBef>
            </a:pPr>
            <a:endParaRPr lang="ru-RU" sz="2133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Скругленный прямоугольник 124"/>
          <p:cNvSpPr/>
          <p:nvPr/>
        </p:nvSpPr>
        <p:spPr bwMode="auto">
          <a:xfrm>
            <a:off x="113949" y="1159726"/>
            <a:ext cx="4122860" cy="5488953"/>
          </a:xfrm>
          <a:prstGeom prst="roundRect">
            <a:avLst>
              <a:gd name="adj" fmla="val 8930"/>
            </a:avLst>
          </a:prstGeom>
          <a:gradFill>
            <a:gsLst>
              <a:gs pos="49000">
                <a:schemeClr val="bg1">
                  <a:alpha val="90000"/>
                </a:schemeClr>
              </a:gs>
              <a:gs pos="50000">
                <a:schemeClr val="bg1">
                  <a:lumMod val="95000"/>
                  <a:alpha val="90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  <a:alpha val="70000"/>
              </a:schemeClr>
            </a:solidFill>
          </a:ln>
          <a:effectLst>
            <a:outerShdw blurRad="406400" sx="108000" sy="108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pPr marL="4233" marR="380846" algn="ctr" defTabSz="1219170">
              <a:lnSpc>
                <a:spcPct val="150000"/>
              </a:lnSpc>
            </a:pPr>
            <a:r>
              <a:rPr lang="ru-RU" sz="1867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Создание условий </a:t>
            </a:r>
            <a:r>
              <a:rPr lang="ru-RU" sz="1867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для формирования у молодежи лидерских качеств,</a:t>
            </a:r>
            <a:endParaRPr lang="ru-RU" sz="1867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marR="380846" algn="ctr" defTabSz="1219170">
              <a:lnSpc>
                <a:spcPct val="150000"/>
              </a:lnSpc>
            </a:pPr>
            <a:r>
              <a:rPr lang="ru-RU" sz="1867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устойчивой </a:t>
            </a:r>
            <a:r>
              <a:rPr lang="ru-RU" sz="1867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гражданской позиции, чувства верности Отечеству и личной ответственности за судьбу </a:t>
            </a:r>
            <a:r>
              <a:rPr lang="ru-RU" sz="1867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страны, раскрытия творческого потенциала детей и подростков,  укрепления их физического здоровья</a:t>
            </a:r>
            <a:endParaRPr lang="ru-RU" sz="1867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marR="380846" algn="ctr" defTabSz="1219170">
              <a:lnSpc>
                <a:spcPct val="150000"/>
              </a:lnSpc>
            </a:pPr>
            <a:endParaRPr lang="ru-RU" sz="1867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  <a:p>
            <a:pPr marL="4233" algn="just" defTabSz="1219170">
              <a:lnSpc>
                <a:spcPct val="150000"/>
              </a:lnSpc>
              <a:spcBef>
                <a:spcPts val="13"/>
              </a:spcBef>
            </a:pPr>
            <a:endParaRPr lang="ru-RU" sz="1867" b="1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89373" y="157365"/>
            <a:ext cx="9120544" cy="637583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1285353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«АВАНГАРД»: АРМЕЙСКАЯ ВОЛЯ, АТАКА, НАПОР, ГОРДОСТЬ, АКТИВНОСТЬ – РОССИИ ДОЗОР</a:t>
            </a:r>
          </a:p>
          <a:p>
            <a:pPr algn="ctr" defTabSz="1285353">
              <a:lnSpc>
                <a:spcPct val="80000"/>
              </a:lnSpc>
              <a:defRPr/>
            </a:pPr>
            <a:endParaRPr lang="ru-RU" sz="2000" b="1" dirty="0">
              <a:solidFill>
                <a:srgbClr val="AC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object 31"/>
          <p:cNvSpPr txBox="1"/>
          <p:nvPr/>
        </p:nvSpPr>
        <p:spPr>
          <a:xfrm>
            <a:off x="11067122" y="5989523"/>
            <a:ext cx="1173561" cy="44846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123" marR="6123" defTabSz="1219170">
              <a:lnSpc>
                <a:spcPts val="1847"/>
              </a:lnSpc>
            </a:pPr>
            <a:r>
              <a:rPr sz="1200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ФИЗИЧЕСКОЕ РАЗВИТИЕ</a:t>
            </a:r>
          </a:p>
        </p:txBody>
      </p:sp>
      <p:sp>
        <p:nvSpPr>
          <p:cNvPr id="93" name="object 32"/>
          <p:cNvSpPr txBox="1"/>
          <p:nvPr/>
        </p:nvSpPr>
        <p:spPr>
          <a:xfrm>
            <a:off x="8559172" y="4208000"/>
            <a:ext cx="1622549" cy="11093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123" marR="6123" indent="44086" defTabSz="1219170">
              <a:lnSpc>
                <a:spcPts val="1847"/>
              </a:lnSpc>
            </a:pPr>
            <a:r>
              <a:rPr sz="1200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РАЗВИТИЕ СПОСОБНОСТЕЙ В ТЕХНИЧЕСКОМ И ХУДОЖЕСТВЕННОМ ТВОРЧЕСТВЕ</a:t>
            </a:r>
          </a:p>
        </p:txBody>
      </p:sp>
      <p:sp>
        <p:nvSpPr>
          <p:cNvPr id="96" name="object 38"/>
          <p:cNvSpPr txBox="1"/>
          <p:nvPr/>
        </p:nvSpPr>
        <p:spPr>
          <a:xfrm>
            <a:off x="8635765" y="1618811"/>
            <a:ext cx="2142001" cy="48296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123" marR="6123" defTabSz="1219170">
              <a:lnSpc>
                <a:spcPct val="101000"/>
              </a:lnSpc>
            </a:pPr>
            <a:r>
              <a:rPr sz="1200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ВОЕННО-ПАТРИОТИЧЕСКОЕ ВОСПИТАНИЕ</a:t>
            </a:r>
          </a:p>
        </p:txBody>
      </p:sp>
      <p:sp>
        <p:nvSpPr>
          <p:cNvPr id="98" name="object 41"/>
          <p:cNvSpPr txBox="1"/>
          <p:nvPr/>
        </p:nvSpPr>
        <p:spPr>
          <a:xfrm>
            <a:off x="11058131" y="2942276"/>
            <a:ext cx="1182552" cy="6686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123" marR="6123" defTabSz="1219170">
              <a:lnSpc>
                <a:spcPts val="1847"/>
              </a:lnSpc>
            </a:pPr>
            <a:r>
              <a:rPr sz="1200" b="1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ПОДГОТОВКА К ВОЕННОЙ СЛУЖБЕ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5"/>
          <a:stretch/>
        </p:blipFill>
        <p:spPr>
          <a:xfrm>
            <a:off x="10424464" y="1196904"/>
            <a:ext cx="1531501" cy="1105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2329" y="2617576"/>
            <a:ext cx="1705435" cy="1116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0" name="Рисунок 9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6"/>
          <a:stretch/>
        </p:blipFill>
        <p:spPr>
          <a:xfrm>
            <a:off x="10319810" y="4060187"/>
            <a:ext cx="1684687" cy="1167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3987" y="5523730"/>
            <a:ext cx="1782120" cy="12495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981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-1057353" y="0"/>
            <a:ext cx="13249353" cy="663397"/>
            <a:chOff x="-806612" y="-20538"/>
            <a:chExt cx="9963126" cy="49754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11514" y="-20538"/>
              <a:ext cx="9168028" cy="488132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952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 prstMaterial="dkEdge"/>
          </p:spPr>
          <p:txBody>
            <a:bodyPr wrap="square" lIns="137485" tIns="68739" rIns="137485" bIns="68739" rtlCol="0" anchor="ctr">
              <a:noAutofit/>
            </a:bodyPr>
            <a:lstStyle/>
            <a:p>
              <a:pPr algn="ctr" defTabSz="109568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67" b="1" kern="0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806612" y="-1177"/>
              <a:ext cx="9156513" cy="478187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 defTabSz="1285353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РЕШЕНИЯ ПРЕЗИДЕНТА РОССИЙСКОЙ ФЕДЕРАЦИИ</a:t>
              </a:r>
              <a:endPara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1" y="585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ru-RU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4"/>
          <p:cNvSpPr>
            <a:spLocks noChangeArrowheads="1"/>
          </p:cNvSpPr>
          <p:nvPr/>
        </p:nvSpPr>
        <p:spPr bwMode="auto">
          <a:xfrm>
            <a:off x="1" y="240268"/>
            <a:ext cx="18280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566294" algn="l"/>
              </a:tabLst>
            </a:pPr>
            <a:r>
              <a:rPr lang="ru-RU" sz="160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566294" algn="l"/>
              </a:tabLst>
            </a:pPr>
            <a:endParaRPr lang="ru-RU" sz="2400">
              <a:solidFill>
                <a:prstClr val="black"/>
              </a:solidFill>
            </a:endParaRPr>
          </a:p>
        </p:txBody>
      </p:sp>
      <p:sp>
        <p:nvSpPr>
          <p:cNvPr id="7" name="Rectangle 56"/>
          <p:cNvSpPr>
            <a:spLocks noChangeArrowheads="1"/>
          </p:cNvSpPr>
          <p:nvPr/>
        </p:nvSpPr>
        <p:spPr bwMode="auto">
          <a:xfrm>
            <a:off x="0" y="117159"/>
            <a:ext cx="139589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138738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Rectangle 60"/>
          <p:cNvSpPr>
            <a:spLocks noChangeArrowheads="1"/>
          </p:cNvSpPr>
          <p:nvPr/>
        </p:nvSpPr>
        <p:spPr bwMode="auto">
          <a:xfrm>
            <a:off x="1" y="298848"/>
            <a:ext cx="24628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prstClr val="black"/>
              </a:solidFill>
              <a:latin typeface="Calibri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z="16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Номер слайда 1"/>
          <p:cNvSpPr txBox="1">
            <a:spLocks/>
          </p:cNvSpPr>
          <p:nvPr/>
        </p:nvSpPr>
        <p:spPr>
          <a:xfrm>
            <a:off x="11324956" y="68149"/>
            <a:ext cx="786696" cy="519351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1219170">
              <a:defRPr/>
            </a:pPr>
            <a:r>
              <a:rPr lang="ru-RU" sz="2400" kern="0" cap="none" dirty="0">
                <a:ln>
                  <a:noFill/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prstClr val="white">
                      <a:lumMod val="85000"/>
                    </a:prstClr>
                  </a:gs>
                  <a:gs pos="50000">
                    <a:prstClr val="white">
                      <a:lumMod val="9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0807529" y="17643"/>
            <a:ext cx="642284" cy="625749"/>
            <a:chOff x="7874098" y="6523659"/>
            <a:chExt cx="4605912" cy="4376347"/>
          </a:xfrm>
          <a:solidFill>
            <a:schemeClr val="bg1"/>
          </a:solidFill>
        </p:grpSpPr>
        <p:sp>
          <p:nvSpPr>
            <p:cNvPr id="23" name="object 8"/>
            <p:cNvSpPr/>
            <p:nvPr/>
          </p:nvSpPr>
          <p:spPr>
            <a:xfrm>
              <a:off x="8760477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132508" y="0"/>
                  </a:moveTo>
                  <a:lnTo>
                    <a:pt x="535741" y="297398"/>
                  </a:lnTo>
                  <a:lnTo>
                    <a:pt x="0" y="1980285"/>
                  </a:lnTo>
                  <a:lnTo>
                    <a:pt x="1327682" y="1011031"/>
                  </a:lnTo>
                  <a:lnTo>
                    <a:pt x="689073" y="1011031"/>
                  </a:lnTo>
                  <a:lnTo>
                    <a:pt x="1021108" y="1050"/>
                  </a:lnTo>
                  <a:lnTo>
                    <a:pt x="132508" y="0"/>
                  </a:lnTo>
                  <a:close/>
                </a:path>
                <a:path w="1416425" h="1980285">
                  <a:moveTo>
                    <a:pt x="1416425" y="483922"/>
                  </a:moveTo>
                  <a:lnTo>
                    <a:pt x="689073" y="1011031"/>
                  </a:lnTo>
                  <a:lnTo>
                    <a:pt x="1327682" y="1011031"/>
                  </a:lnTo>
                  <a:lnTo>
                    <a:pt x="1416425" y="946245"/>
                  </a:lnTo>
                  <a:lnTo>
                    <a:pt x="1416425" y="48392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9"/>
            <p:cNvSpPr/>
            <p:nvPr/>
          </p:nvSpPr>
          <p:spPr>
            <a:xfrm>
              <a:off x="7874098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2304429" y="0"/>
                  </a:moveTo>
                  <a:lnTo>
                    <a:pt x="1775696" y="1654960"/>
                  </a:lnTo>
                  <a:lnTo>
                    <a:pt x="0" y="1654960"/>
                  </a:lnTo>
                  <a:lnTo>
                    <a:pt x="528100" y="2023078"/>
                  </a:lnTo>
                  <a:lnTo>
                    <a:pt x="2030301" y="2023519"/>
                  </a:lnTo>
                  <a:lnTo>
                    <a:pt x="2304429" y="1189687"/>
                  </a:lnTo>
                  <a:lnTo>
                    <a:pt x="2304429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10"/>
            <p:cNvSpPr/>
            <p:nvPr/>
          </p:nvSpPr>
          <p:spPr>
            <a:xfrm>
              <a:off x="10175585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0" y="483922"/>
                  </a:moveTo>
                  <a:lnTo>
                    <a:pt x="0" y="946245"/>
                  </a:lnTo>
                  <a:lnTo>
                    <a:pt x="1416425" y="1980285"/>
                  </a:lnTo>
                  <a:lnTo>
                    <a:pt x="1107867" y="1011031"/>
                  </a:lnTo>
                  <a:lnTo>
                    <a:pt x="727352" y="1011031"/>
                  </a:lnTo>
                  <a:lnTo>
                    <a:pt x="0" y="483922"/>
                  </a:lnTo>
                  <a:close/>
                </a:path>
                <a:path w="1416425" h="1980285">
                  <a:moveTo>
                    <a:pt x="1283917" y="0"/>
                  </a:moveTo>
                  <a:lnTo>
                    <a:pt x="395316" y="1050"/>
                  </a:lnTo>
                  <a:lnTo>
                    <a:pt x="727352" y="1011031"/>
                  </a:lnTo>
                  <a:lnTo>
                    <a:pt x="1107867" y="1011031"/>
                  </a:lnTo>
                  <a:lnTo>
                    <a:pt x="880684" y="297398"/>
                  </a:lnTo>
                  <a:lnTo>
                    <a:pt x="1283917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11"/>
            <p:cNvSpPr/>
            <p:nvPr/>
          </p:nvSpPr>
          <p:spPr>
            <a:xfrm>
              <a:off x="10175581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0" y="0"/>
                  </a:moveTo>
                  <a:lnTo>
                    <a:pt x="0" y="1189687"/>
                  </a:lnTo>
                  <a:lnTo>
                    <a:pt x="274127" y="2023519"/>
                  </a:lnTo>
                  <a:lnTo>
                    <a:pt x="1776328" y="2023078"/>
                  </a:lnTo>
                  <a:lnTo>
                    <a:pt x="2304429" y="1654960"/>
                  </a:lnTo>
                  <a:lnTo>
                    <a:pt x="528732" y="165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" name="object 14"/>
          <p:cNvSpPr txBox="1"/>
          <p:nvPr/>
        </p:nvSpPr>
        <p:spPr>
          <a:xfrm>
            <a:off x="10834139" y="3226269"/>
            <a:ext cx="5897880" cy="568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defTabSz="1219170"/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5" name="object 16"/>
          <p:cNvSpPr txBox="1"/>
          <p:nvPr/>
        </p:nvSpPr>
        <p:spPr>
          <a:xfrm>
            <a:off x="10833919" y="4627945"/>
            <a:ext cx="1344507" cy="568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defTabSz="1219170"/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7" name="object 18"/>
          <p:cNvSpPr txBox="1"/>
          <p:nvPr/>
        </p:nvSpPr>
        <p:spPr>
          <a:xfrm>
            <a:off x="10821070" y="6009257"/>
            <a:ext cx="6869853" cy="11099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marR="16933" defTabSz="1219170">
              <a:lnSpc>
                <a:spcPct val="101200"/>
              </a:lnSpc>
            </a:pPr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 r="2198"/>
          <a:stretch/>
        </p:blipFill>
        <p:spPr>
          <a:xfrm>
            <a:off x="1" y="1163991"/>
            <a:ext cx="3222548" cy="48051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"/>
          <a:stretch/>
        </p:blipFill>
        <p:spPr>
          <a:xfrm>
            <a:off x="2925817" y="1161332"/>
            <a:ext cx="3294201" cy="48045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285" y="1163992"/>
            <a:ext cx="3397960" cy="48050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" t="-1" r="3582" b="1425"/>
          <a:stretch/>
        </p:blipFill>
        <p:spPr>
          <a:xfrm>
            <a:off x="9056582" y="1164010"/>
            <a:ext cx="3121844" cy="48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4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-1" y="0"/>
            <a:ext cx="12330989" cy="679443"/>
            <a:chOff x="-11514" y="-20538"/>
            <a:chExt cx="9272543" cy="50958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11514" y="-20538"/>
              <a:ext cx="9168028" cy="488132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952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 prstMaterial="dkEdge"/>
          </p:spPr>
          <p:txBody>
            <a:bodyPr wrap="square" lIns="137485" tIns="68739" rIns="137485" bIns="68739" rtlCol="0" anchor="ctr">
              <a:noAutofit/>
            </a:bodyPr>
            <a:lstStyle/>
            <a:p>
              <a:pPr algn="ctr" defTabSz="109568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67" b="1" kern="0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4516" y="10857"/>
              <a:ext cx="9156513" cy="478187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 defTabSz="1285353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ПУТИ РЕАЛИЗАЦИИ </a:t>
              </a:r>
              <a:endPara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1" y="585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ru-RU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4"/>
          <p:cNvSpPr>
            <a:spLocks noChangeArrowheads="1"/>
          </p:cNvSpPr>
          <p:nvPr/>
        </p:nvSpPr>
        <p:spPr bwMode="auto">
          <a:xfrm>
            <a:off x="1" y="240268"/>
            <a:ext cx="18280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566294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566294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7" name="Rectangle 56"/>
          <p:cNvSpPr>
            <a:spLocks noChangeArrowheads="1"/>
          </p:cNvSpPr>
          <p:nvPr/>
        </p:nvSpPr>
        <p:spPr bwMode="auto">
          <a:xfrm>
            <a:off x="0" y="117159"/>
            <a:ext cx="139589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138738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Rectangle 60"/>
          <p:cNvSpPr>
            <a:spLocks noChangeArrowheads="1"/>
          </p:cNvSpPr>
          <p:nvPr/>
        </p:nvSpPr>
        <p:spPr bwMode="auto">
          <a:xfrm>
            <a:off x="1" y="298848"/>
            <a:ext cx="24628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prstClr val="black"/>
              </a:solidFill>
              <a:latin typeface="Calibri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z="16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Номер слайда 1"/>
          <p:cNvSpPr txBox="1">
            <a:spLocks/>
          </p:cNvSpPr>
          <p:nvPr/>
        </p:nvSpPr>
        <p:spPr>
          <a:xfrm>
            <a:off x="11324956" y="68149"/>
            <a:ext cx="786696" cy="519351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1219170">
              <a:defRPr/>
            </a:pPr>
            <a:r>
              <a:rPr lang="ru-RU" sz="2400" kern="0" cap="none" dirty="0">
                <a:ln>
                  <a:noFill/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prstClr val="white">
                      <a:lumMod val="85000"/>
                    </a:prstClr>
                  </a:gs>
                  <a:gs pos="50000">
                    <a:prstClr val="white">
                      <a:lumMod val="9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0807529" y="17643"/>
            <a:ext cx="642284" cy="625749"/>
            <a:chOff x="7874098" y="6523659"/>
            <a:chExt cx="4605912" cy="4376347"/>
          </a:xfrm>
          <a:solidFill>
            <a:schemeClr val="bg1"/>
          </a:solidFill>
        </p:grpSpPr>
        <p:sp>
          <p:nvSpPr>
            <p:cNvPr id="23" name="object 8"/>
            <p:cNvSpPr/>
            <p:nvPr/>
          </p:nvSpPr>
          <p:spPr>
            <a:xfrm>
              <a:off x="8760477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132508" y="0"/>
                  </a:moveTo>
                  <a:lnTo>
                    <a:pt x="535741" y="297398"/>
                  </a:lnTo>
                  <a:lnTo>
                    <a:pt x="0" y="1980285"/>
                  </a:lnTo>
                  <a:lnTo>
                    <a:pt x="1327682" y="1011031"/>
                  </a:lnTo>
                  <a:lnTo>
                    <a:pt x="689073" y="1011031"/>
                  </a:lnTo>
                  <a:lnTo>
                    <a:pt x="1021108" y="1050"/>
                  </a:lnTo>
                  <a:lnTo>
                    <a:pt x="132508" y="0"/>
                  </a:lnTo>
                  <a:close/>
                </a:path>
                <a:path w="1416425" h="1980285">
                  <a:moveTo>
                    <a:pt x="1416425" y="483922"/>
                  </a:moveTo>
                  <a:lnTo>
                    <a:pt x="689073" y="1011031"/>
                  </a:lnTo>
                  <a:lnTo>
                    <a:pt x="1327682" y="1011031"/>
                  </a:lnTo>
                  <a:lnTo>
                    <a:pt x="1416425" y="946245"/>
                  </a:lnTo>
                  <a:lnTo>
                    <a:pt x="1416425" y="48392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9"/>
            <p:cNvSpPr/>
            <p:nvPr/>
          </p:nvSpPr>
          <p:spPr>
            <a:xfrm>
              <a:off x="7874098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2304429" y="0"/>
                  </a:moveTo>
                  <a:lnTo>
                    <a:pt x="1775696" y="1654960"/>
                  </a:lnTo>
                  <a:lnTo>
                    <a:pt x="0" y="1654960"/>
                  </a:lnTo>
                  <a:lnTo>
                    <a:pt x="528100" y="2023078"/>
                  </a:lnTo>
                  <a:lnTo>
                    <a:pt x="2030301" y="2023519"/>
                  </a:lnTo>
                  <a:lnTo>
                    <a:pt x="2304429" y="1189687"/>
                  </a:lnTo>
                  <a:lnTo>
                    <a:pt x="2304429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10"/>
            <p:cNvSpPr/>
            <p:nvPr/>
          </p:nvSpPr>
          <p:spPr>
            <a:xfrm>
              <a:off x="10175585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0" y="483922"/>
                  </a:moveTo>
                  <a:lnTo>
                    <a:pt x="0" y="946245"/>
                  </a:lnTo>
                  <a:lnTo>
                    <a:pt x="1416425" y="1980285"/>
                  </a:lnTo>
                  <a:lnTo>
                    <a:pt x="1107867" y="1011031"/>
                  </a:lnTo>
                  <a:lnTo>
                    <a:pt x="727352" y="1011031"/>
                  </a:lnTo>
                  <a:lnTo>
                    <a:pt x="0" y="483922"/>
                  </a:lnTo>
                  <a:close/>
                </a:path>
                <a:path w="1416425" h="1980285">
                  <a:moveTo>
                    <a:pt x="1283917" y="0"/>
                  </a:moveTo>
                  <a:lnTo>
                    <a:pt x="395316" y="1050"/>
                  </a:lnTo>
                  <a:lnTo>
                    <a:pt x="727352" y="1011031"/>
                  </a:lnTo>
                  <a:lnTo>
                    <a:pt x="1107867" y="1011031"/>
                  </a:lnTo>
                  <a:lnTo>
                    <a:pt x="880684" y="297398"/>
                  </a:lnTo>
                  <a:lnTo>
                    <a:pt x="1283917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11"/>
            <p:cNvSpPr/>
            <p:nvPr/>
          </p:nvSpPr>
          <p:spPr>
            <a:xfrm>
              <a:off x="10175581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0" y="0"/>
                  </a:moveTo>
                  <a:lnTo>
                    <a:pt x="0" y="1189687"/>
                  </a:lnTo>
                  <a:lnTo>
                    <a:pt x="274127" y="2023519"/>
                  </a:lnTo>
                  <a:lnTo>
                    <a:pt x="1776328" y="2023078"/>
                  </a:lnTo>
                  <a:lnTo>
                    <a:pt x="2304429" y="1654960"/>
                  </a:lnTo>
                  <a:lnTo>
                    <a:pt x="528732" y="165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" name="object 14"/>
          <p:cNvSpPr txBox="1"/>
          <p:nvPr/>
        </p:nvSpPr>
        <p:spPr>
          <a:xfrm>
            <a:off x="10834139" y="3226269"/>
            <a:ext cx="5897880" cy="568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defTabSz="1219170"/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5" name="object 16"/>
          <p:cNvSpPr txBox="1"/>
          <p:nvPr/>
        </p:nvSpPr>
        <p:spPr>
          <a:xfrm>
            <a:off x="10833919" y="4627945"/>
            <a:ext cx="1344507" cy="568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defTabSz="1219170"/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7" name="object 18"/>
          <p:cNvSpPr txBox="1"/>
          <p:nvPr/>
        </p:nvSpPr>
        <p:spPr>
          <a:xfrm>
            <a:off x="10821070" y="6009257"/>
            <a:ext cx="6869853" cy="11099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marR="16933" defTabSz="1219170">
              <a:lnSpc>
                <a:spcPct val="101200"/>
              </a:lnSpc>
            </a:pPr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 flipH="1">
            <a:off x="177467" y="1115528"/>
            <a:ext cx="1310021" cy="13119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AB061">
                  <a:alpha val="50000"/>
                </a:srgbClr>
              </a:gs>
              <a:gs pos="100000">
                <a:srgbClr val="8AB061"/>
              </a:gs>
            </a:gsLst>
            <a:lin ang="0" scaled="0"/>
          </a:gradFill>
          <a:ln w="12700" cap="flat" cmpd="sng" algn="ctr">
            <a:solidFill>
              <a:sysClr val="window" lastClr="FFFFFF">
                <a:alpha val="50000"/>
              </a:sys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63">
              <a:defRPr/>
            </a:pPr>
            <a:r>
              <a:rPr lang="ru-RU" sz="5867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</a:t>
            </a:r>
            <a:endParaRPr lang="ru-RU" sz="5867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1700772" y="5013976"/>
            <a:ext cx="10273141" cy="1438361"/>
          </a:xfrm>
          <a:prstGeom prst="roundRect">
            <a:avLst>
              <a:gd name="adj" fmla="val 8930"/>
            </a:avLst>
          </a:prstGeom>
          <a:gradFill>
            <a:gsLst>
              <a:gs pos="49000">
                <a:schemeClr val="bg1">
                  <a:alpha val="90000"/>
                </a:schemeClr>
              </a:gs>
              <a:gs pos="50000">
                <a:schemeClr val="bg1">
                  <a:lumMod val="95000"/>
                  <a:alpha val="90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  <a:alpha val="7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114297" algn="ctr" defTabSz="913969">
              <a:defRPr/>
            </a:pPr>
            <a:r>
              <a:rPr lang="ru-RU" sz="2400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КАПИТАЛЬНОЕ СТРОИТЕЛЬСТВО НОВЫХ ОБЪЕКТОВ</a:t>
            </a:r>
            <a:endParaRPr lang="ru-RU" sz="240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 flipH="1">
            <a:off x="177467" y="3088131"/>
            <a:ext cx="1310021" cy="13119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AB061">
                  <a:alpha val="50000"/>
                </a:srgbClr>
              </a:gs>
              <a:gs pos="100000">
                <a:srgbClr val="8AB061"/>
              </a:gs>
            </a:gsLst>
            <a:lin ang="0" scaled="0"/>
          </a:gradFill>
          <a:ln w="12700" cap="flat" cmpd="sng" algn="ctr">
            <a:solidFill>
              <a:sysClr val="window" lastClr="FFFFFF">
                <a:alpha val="50000"/>
              </a:sys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63">
              <a:defRPr/>
            </a:pPr>
            <a:r>
              <a:rPr lang="ru-RU" sz="5867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2</a:t>
            </a:r>
            <a:endParaRPr lang="ru-RU" sz="5867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1700772" y="1057238"/>
            <a:ext cx="10273141" cy="1438361"/>
          </a:xfrm>
          <a:prstGeom prst="roundRect">
            <a:avLst>
              <a:gd name="adj" fmla="val 8930"/>
            </a:avLst>
          </a:prstGeom>
          <a:gradFill>
            <a:gsLst>
              <a:gs pos="49000">
                <a:schemeClr val="bg1">
                  <a:alpha val="90000"/>
                </a:schemeClr>
              </a:gs>
              <a:gs pos="50000">
                <a:schemeClr val="bg1">
                  <a:lumMod val="95000"/>
                  <a:alpha val="90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  <a:alpha val="7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114297" algn="ctr" defTabSz="913969">
              <a:defRPr/>
            </a:pPr>
            <a:r>
              <a:rPr lang="ru-RU" sz="2400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ИСПОЛЬЗОВАНИЕ ИНФРАСТРУКТУРЫ ИМЕЮЩИХСЯ СТАЦИОНАРНЫХ УЧРЕЖДЕНИЙ ОТДЫХА И ОЗДОРОВЛЕНИЯ ДЕТЕЙ, РЕАЛИЗУЮЩИХ ПРОГРАММЫ ВОЕННО-ПАТРИОТИЧЕСКОГО ВОСПИТАНИЯ</a:t>
            </a:r>
            <a:endParaRPr lang="ru-RU" sz="240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 flipH="1">
            <a:off x="175152" y="5077180"/>
            <a:ext cx="1310021" cy="13119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AB061">
                  <a:alpha val="50000"/>
                </a:srgbClr>
              </a:gs>
              <a:gs pos="100000">
                <a:srgbClr val="8AB061"/>
              </a:gs>
            </a:gsLst>
            <a:lin ang="0" scaled="0"/>
          </a:gradFill>
          <a:ln w="12700" cap="flat" cmpd="sng" algn="ctr">
            <a:solidFill>
              <a:sysClr val="window" lastClr="FFFFFF">
                <a:alpha val="50000"/>
              </a:sys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63">
              <a:defRPr/>
            </a:pPr>
            <a:r>
              <a:rPr lang="ru-RU" sz="5867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3</a:t>
            </a:r>
            <a:endParaRPr lang="ru-RU" sz="5867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 bwMode="auto">
          <a:xfrm>
            <a:off x="1700772" y="3033150"/>
            <a:ext cx="10273141" cy="1438361"/>
          </a:xfrm>
          <a:prstGeom prst="roundRect">
            <a:avLst>
              <a:gd name="adj" fmla="val 8930"/>
            </a:avLst>
          </a:prstGeom>
          <a:gradFill>
            <a:gsLst>
              <a:gs pos="49000">
                <a:schemeClr val="bg1">
                  <a:alpha val="90000"/>
                </a:schemeClr>
              </a:gs>
              <a:gs pos="50000">
                <a:schemeClr val="bg1">
                  <a:lumMod val="95000"/>
                  <a:alpha val="90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  <a:alpha val="7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114297" algn="ctr" defTabSz="913969">
              <a:defRPr/>
            </a:pPr>
            <a:r>
              <a:rPr lang="ru-RU" sz="2400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rPr>
              <a:t>МОДЕРНИЗАЦИЯ ИНФРАСТРУКТУРЫ ИМЕЮЩИХСЯ СТАЦИОНАРНЫХ УЧРЕЖДЕНИЙ ОТДЫХА И ОЗДОРОВЛЕНИЯ ДЕТЕЙ, С УЧЕТОМ ТРЕБОВАНИЙ ПРОГРАММ ВОЕННО-ПАТРИОТИЧЕСКОГО ВОСПИТАНИЯ</a:t>
            </a:r>
            <a:endParaRPr lang="ru-RU" sz="240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6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-1430159" y="11013"/>
            <a:ext cx="13622160" cy="650843"/>
            <a:chOff x="-1086949" y="-20538"/>
            <a:chExt cx="10243463" cy="48813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11514" y="-20538"/>
              <a:ext cx="9168028" cy="488132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952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 prstMaterial="dkEdge"/>
          </p:spPr>
          <p:txBody>
            <a:bodyPr wrap="square" lIns="137485" tIns="68739" rIns="137485" bIns="68739" rtlCol="0" anchor="ctr">
              <a:noAutofit/>
            </a:bodyPr>
            <a:lstStyle/>
            <a:p>
              <a:pPr algn="ctr" defTabSz="109568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67" b="1" kern="0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1086949" y="-15566"/>
              <a:ext cx="9156513" cy="478187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 defTabSz="1285353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НАПРАВЛЕНИЯ ДЕЯТЕЛЬНОСТИ</a:t>
              </a:r>
              <a:endPara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1" y="585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ru-RU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4"/>
          <p:cNvSpPr>
            <a:spLocks noChangeArrowheads="1"/>
          </p:cNvSpPr>
          <p:nvPr/>
        </p:nvSpPr>
        <p:spPr bwMode="auto">
          <a:xfrm>
            <a:off x="1" y="240268"/>
            <a:ext cx="18280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566294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566294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7" name="Rectangle 56"/>
          <p:cNvSpPr>
            <a:spLocks noChangeArrowheads="1"/>
          </p:cNvSpPr>
          <p:nvPr/>
        </p:nvSpPr>
        <p:spPr bwMode="auto">
          <a:xfrm>
            <a:off x="0" y="117159"/>
            <a:ext cx="139589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138738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Rectangle 60"/>
          <p:cNvSpPr>
            <a:spLocks noChangeArrowheads="1"/>
          </p:cNvSpPr>
          <p:nvPr/>
        </p:nvSpPr>
        <p:spPr bwMode="auto">
          <a:xfrm>
            <a:off x="1" y="298848"/>
            <a:ext cx="24628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prstClr val="black"/>
              </a:solidFill>
              <a:latin typeface="Calibri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z="16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Номер слайда 1"/>
          <p:cNvSpPr txBox="1">
            <a:spLocks/>
          </p:cNvSpPr>
          <p:nvPr/>
        </p:nvSpPr>
        <p:spPr>
          <a:xfrm>
            <a:off x="11324956" y="68149"/>
            <a:ext cx="786696" cy="519351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1219170">
              <a:defRPr/>
            </a:pPr>
            <a:r>
              <a:rPr lang="ru-RU" sz="2400" kern="0" cap="none" dirty="0">
                <a:ln>
                  <a:noFill/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prstClr val="white">
                      <a:lumMod val="85000"/>
                    </a:prstClr>
                  </a:gs>
                  <a:gs pos="50000">
                    <a:prstClr val="white">
                      <a:lumMod val="9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 flipH="1">
            <a:off x="8740244" y="1117376"/>
            <a:ext cx="2982592" cy="13119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AB061">
                  <a:alpha val="50000"/>
                </a:srgbClr>
              </a:gs>
              <a:gs pos="100000">
                <a:srgbClr val="8AB061"/>
              </a:gs>
            </a:gsLst>
            <a:lin ang="0" scaled="0"/>
          </a:gradFill>
          <a:ln w="12700" cap="flat" cmpd="sng" algn="ctr">
            <a:solidFill>
              <a:sysClr val="window" lastClr="FFFFFF">
                <a:alpha val="50000"/>
              </a:sys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63">
              <a:defRPr/>
            </a:pP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5 дней в течение </a:t>
            </a:r>
            <a:endParaRPr lang="ru-RU" sz="16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algn="ctr" defTabSz="1219163">
              <a:defRPr/>
            </a:pP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30 </a:t>
            </a: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недель (учебных) </a:t>
            </a:r>
            <a:endParaRPr lang="ru-RU" sz="16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algn="ctr" defTabSz="1219163">
              <a:defRPr/>
            </a:pP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 </a:t>
            </a: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год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71131" y="813334"/>
            <a:ext cx="8221147" cy="1847581"/>
            <a:chOff x="985062" y="626655"/>
            <a:chExt cx="5904656" cy="1036543"/>
          </a:xfrm>
        </p:grpSpPr>
        <p:sp>
          <p:nvSpPr>
            <p:cNvPr id="40" name="Скругленный прямоугольник 39"/>
            <p:cNvSpPr/>
            <p:nvPr/>
          </p:nvSpPr>
          <p:spPr bwMode="auto">
            <a:xfrm>
              <a:off x="985062" y="626655"/>
              <a:ext cx="5904656" cy="1036543"/>
            </a:xfrm>
            <a:prstGeom prst="roundRect">
              <a:avLst>
                <a:gd name="adj" fmla="val 50000"/>
              </a:avLst>
            </a:prstGeom>
            <a:gradFill>
              <a:gsLst>
                <a:gs pos="49000">
                  <a:schemeClr val="bg1">
                    <a:alpha val="90000"/>
                  </a:schemeClr>
                </a:gs>
                <a:gs pos="50000">
                  <a:schemeClr val="bg1">
                    <a:lumMod val="95000"/>
                    <a:alpha val="9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75000"/>
                  <a:alpha val="70000"/>
                </a:schemeClr>
              </a:solidFill>
            </a:ln>
            <a:effectLst>
              <a:outerShdw blurRad="406400" sx="108000" sy="108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84000" bIns="0" anchor="ctr" anchorCtr="0"/>
            <a:lstStyle/>
            <a:p>
              <a:pPr marL="1079473" algn="just" defTabSz="913969">
                <a:defRPr/>
              </a:pP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Учебные сборы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с юношами 10-х классов общеобразовательных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учреждений,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проходящих обучение </a:t>
              </a: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по основам военной </a:t>
              </a: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службы</a:t>
              </a:r>
              <a:endParaRPr lang="ru-RU" sz="1600" dirty="0"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1115616" y="785410"/>
              <a:ext cx="724873" cy="633143"/>
              <a:chOff x="1066246" y="4445224"/>
              <a:chExt cx="1711319" cy="1731279"/>
            </a:xfrm>
          </p:grpSpPr>
          <p:sp>
            <p:nvSpPr>
              <p:cNvPr id="29" name="object 4"/>
              <p:cNvSpPr/>
              <p:nvPr/>
            </p:nvSpPr>
            <p:spPr>
              <a:xfrm>
                <a:off x="1066246" y="4445224"/>
                <a:ext cx="820316" cy="1731279"/>
              </a:xfrm>
              <a:custGeom>
                <a:avLst/>
                <a:gdLst/>
                <a:ahLst/>
                <a:cxnLst/>
                <a:rect l="l" t="t" r="r" b="b"/>
                <a:pathLst>
                  <a:path w="820316" h="1731279">
                    <a:moveTo>
                      <a:pt x="551797" y="1719340"/>
                    </a:moveTo>
                    <a:lnTo>
                      <a:pt x="266422" y="1719340"/>
                    </a:lnTo>
                    <a:lnTo>
                      <a:pt x="279099" y="1731279"/>
                    </a:lnTo>
                    <a:lnTo>
                      <a:pt x="539391" y="1731279"/>
                    </a:lnTo>
                    <a:lnTo>
                      <a:pt x="551797" y="1719340"/>
                    </a:lnTo>
                    <a:close/>
                  </a:path>
                  <a:path w="820316" h="1731279">
                    <a:moveTo>
                      <a:pt x="628933" y="620872"/>
                    </a:moveTo>
                    <a:lnTo>
                      <a:pt x="601363" y="620872"/>
                    </a:lnTo>
                    <a:lnTo>
                      <a:pt x="592907" y="632812"/>
                    </a:lnTo>
                    <a:lnTo>
                      <a:pt x="589949" y="644752"/>
                    </a:lnTo>
                    <a:lnTo>
                      <a:pt x="590322" y="668632"/>
                    </a:lnTo>
                    <a:lnTo>
                      <a:pt x="590829" y="680572"/>
                    </a:lnTo>
                    <a:lnTo>
                      <a:pt x="591419" y="692511"/>
                    </a:lnTo>
                    <a:lnTo>
                      <a:pt x="592656" y="716391"/>
                    </a:lnTo>
                    <a:lnTo>
                      <a:pt x="593203" y="728331"/>
                    </a:lnTo>
                    <a:lnTo>
                      <a:pt x="595911" y="895489"/>
                    </a:lnTo>
                    <a:lnTo>
                      <a:pt x="596730" y="967128"/>
                    </a:lnTo>
                    <a:lnTo>
                      <a:pt x="597141" y="1026828"/>
                    </a:lnTo>
                    <a:lnTo>
                      <a:pt x="597245" y="1110407"/>
                    </a:lnTo>
                    <a:lnTo>
                      <a:pt x="597144" y="1134286"/>
                    </a:lnTo>
                    <a:lnTo>
                      <a:pt x="596168" y="1182046"/>
                    </a:lnTo>
                    <a:lnTo>
                      <a:pt x="594326" y="1229805"/>
                    </a:lnTo>
                    <a:lnTo>
                      <a:pt x="593090" y="1253685"/>
                    </a:lnTo>
                    <a:lnTo>
                      <a:pt x="592396" y="1277565"/>
                    </a:lnTo>
                    <a:lnTo>
                      <a:pt x="589117" y="1325324"/>
                    </a:lnTo>
                    <a:lnTo>
                      <a:pt x="584664" y="1373084"/>
                    </a:lnTo>
                    <a:lnTo>
                      <a:pt x="583455" y="1396963"/>
                    </a:lnTo>
                    <a:lnTo>
                      <a:pt x="582214" y="1408903"/>
                    </a:lnTo>
                    <a:lnTo>
                      <a:pt x="580945" y="1420843"/>
                    </a:lnTo>
                    <a:lnTo>
                      <a:pt x="578336" y="1444723"/>
                    </a:lnTo>
                    <a:lnTo>
                      <a:pt x="575658" y="1480542"/>
                    </a:lnTo>
                    <a:lnTo>
                      <a:pt x="566140" y="1576061"/>
                    </a:lnTo>
                    <a:lnTo>
                      <a:pt x="563017" y="1611881"/>
                    </a:lnTo>
                    <a:lnTo>
                      <a:pt x="562647" y="1611881"/>
                    </a:lnTo>
                    <a:lnTo>
                      <a:pt x="543081" y="1659640"/>
                    </a:lnTo>
                    <a:lnTo>
                      <a:pt x="532394" y="1671580"/>
                    </a:lnTo>
                    <a:lnTo>
                      <a:pt x="519629" y="1671580"/>
                    </a:lnTo>
                    <a:lnTo>
                      <a:pt x="504914" y="1683520"/>
                    </a:lnTo>
                    <a:lnTo>
                      <a:pt x="225653" y="1683520"/>
                    </a:lnTo>
                    <a:lnTo>
                      <a:pt x="234232" y="1695460"/>
                    </a:lnTo>
                    <a:lnTo>
                      <a:pt x="243927" y="1707400"/>
                    </a:lnTo>
                    <a:lnTo>
                      <a:pt x="254678" y="1719340"/>
                    </a:lnTo>
                    <a:lnTo>
                      <a:pt x="563464" y="1719340"/>
                    </a:lnTo>
                    <a:lnTo>
                      <a:pt x="574302" y="1707400"/>
                    </a:lnTo>
                    <a:lnTo>
                      <a:pt x="584223" y="1707400"/>
                    </a:lnTo>
                    <a:lnTo>
                      <a:pt x="607593" y="1671580"/>
                    </a:lnTo>
                    <a:lnTo>
                      <a:pt x="616956" y="1635761"/>
                    </a:lnTo>
                    <a:lnTo>
                      <a:pt x="619505" y="1623821"/>
                    </a:lnTo>
                    <a:lnTo>
                      <a:pt x="625452" y="1576061"/>
                    </a:lnTo>
                    <a:lnTo>
                      <a:pt x="630766" y="1528302"/>
                    </a:lnTo>
                    <a:lnTo>
                      <a:pt x="633960" y="1480542"/>
                    </a:lnTo>
                    <a:lnTo>
                      <a:pt x="636134" y="1456663"/>
                    </a:lnTo>
                    <a:lnTo>
                      <a:pt x="638255" y="1420843"/>
                    </a:lnTo>
                    <a:lnTo>
                      <a:pt x="640328" y="1385023"/>
                    </a:lnTo>
                    <a:lnTo>
                      <a:pt x="642355" y="1361144"/>
                    </a:lnTo>
                    <a:lnTo>
                      <a:pt x="644338" y="1325324"/>
                    </a:lnTo>
                    <a:lnTo>
                      <a:pt x="647237" y="1277565"/>
                    </a:lnTo>
                    <a:lnTo>
                      <a:pt x="650054" y="1229805"/>
                    </a:lnTo>
                    <a:lnTo>
                      <a:pt x="652798" y="1182046"/>
                    </a:lnTo>
                    <a:lnTo>
                      <a:pt x="654855" y="1134286"/>
                    </a:lnTo>
                    <a:lnTo>
                      <a:pt x="656090" y="1086527"/>
                    </a:lnTo>
                    <a:lnTo>
                      <a:pt x="656693" y="1062647"/>
                    </a:lnTo>
                    <a:lnTo>
                      <a:pt x="657043" y="1050707"/>
                    </a:lnTo>
                    <a:lnTo>
                      <a:pt x="665497" y="1050707"/>
                    </a:lnTo>
                    <a:lnTo>
                      <a:pt x="672709" y="1038767"/>
                    </a:lnTo>
                    <a:lnTo>
                      <a:pt x="710236" y="1038767"/>
                    </a:lnTo>
                    <a:lnTo>
                      <a:pt x="721305" y="1026828"/>
                    </a:lnTo>
                    <a:lnTo>
                      <a:pt x="731725" y="1026828"/>
                    </a:lnTo>
                    <a:lnTo>
                      <a:pt x="741538" y="1014888"/>
                    </a:lnTo>
                    <a:lnTo>
                      <a:pt x="750786" y="1002948"/>
                    </a:lnTo>
                    <a:lnTo>
                      <a:pt x="759511" y="991008"/>
                    </a:lnTo>
                    <a:lnTo>
                      <a:pt x="657795" y="991008"/>
                    </a:lnTo>
                    <a:lnTo>
                      <a:pt x="657198" y="979068"/>
                    </a:lnTo>
                    <a:lnTo>
                      <a:pt x="656422" y="979068"/>
                    </a:lnTo>
                    <a:lnTo>
                      <a:pt x="651887" y="799970"/>
                    </a:lnTo>
                    <a:lnTo>
                      <a:pt x="649209" y="692511"/>
                    </a:lnTo>
                    <a:lnTo>
                      <a:pt x="648618" y="680572"/>
                    </a:lnTo>
                    <a:lnTo>
                      <a:pt x="647806" y="668632"/>
                    </a:lnTo>
                    <a:lnTo>
                      <a:pt x="646763" y="656692"/>
                    </a:lnTo>
                    <a:lnTo>
                      <a:pt x="645479" y="644752"/>
                    </a:lnTo>
                    <a:lnTo>
                      <a:pt x="639674" y="632812"/>
                    </a:lnTo>
                    <a:lnTo>
                      <a:pt x="628933" y="620872"/>
                    </a:lnTo>
                    <a:close/>
                  </a:path>
                  <a:path w="820316" h="1731279">
                    <a:moveTo>
                      <a:pt x="214623" y="620872"/>
                    </a:moveTo>
                    <a:lnTo>
                      <a:pt x="186292" y="620872"/>
                    </a:lnTo>
                    <a:lnTo>
                      <a:pt x="177978" y="632812"/>
                    </a:lnTo>
                    <a:lnTo>
                      <a:pt x="174625" y="644752"/>
                    </a:lnTo>
                    <a:lnTo>
                      <a:pt x="172071" y="728331"/>
                    </a:lnTo>
                    <a:lnTo>
                      <a:pt x="164476" y="967128"/>
                    </a:lnTo>
                    <a:lnTo>
                      <a:pt x="164691" y="979068"/>
                    </a:lnTo>
                    <a:lnTo>
                      <a:pt x="164691" y="991008"/>
                    </a:lnTo>
                    <a:lnTo>
                      <a:pt x="63753" y="991008"/>
                    </a:lnTo>
                    <a:lnTo>
                      <a:pt x="71950" y="1002948"/>
                    </a:lnTo>
                    <a:lnTo>
                      <a:pt x="81030" y="1014888"/>
                    </a:lnTo>
                    <a:lnTo>
                      <a:pt x="91088" y="1014888"/>
                    </a:lnTo>
                    <a:lnTo>
                      <a:pt x="102220" y="1026828"/>
                    </a:lnTo>
                    <a:lnTo>
                      <a:pt x="114522" y="1038767"/>
                    </a:lnTo>
                    <a:lnTo>
                      <a:pt x="143020" y="1038767"/>
                    </a:lnTo>
                    <a:lnTo>
                      <a:pt x="154456" y="1050707"/>
                    </a:lnTo>
                    <a:lnTo>
                      <a:pt x="168086" y="1050707"/>
                    </a:lnTo>
                    <a:lnTo>
                      <a:pt x="168038" y="1062647"/>
                    </a:lnTo>
                    <a:lnTo>
                      <a:pt x="167867" y="1086527"/>
                    </a:lnTo>
                    <a:lnTo>
                      <a:pt x="167677" y="1158166"/>
                    </a:lnTo>
                    <a:lnTo>
                      <a:pt x="168734" y="1205925"/>
                    </a:lnTo>
                    <a:lnTo>
                      <a:pt x="170712" y="1253685"/>
                    </a:lnTo>
                    <a:lnTo>
                      <a:pt x="172509" y="1289505"/>
                    </a:lnTo>
                    <a:lnTo>
                      <a:pt x="173178" y="1313384"/>
                    </a:lnTo>
                    <a:lnTo>
                      <a:pt x="176257" y="1361144"/>
                    </a:lnTo>
                    <a:lnTo>
                      <a:pt x="180078" y="1408903"/>
                    </a:lnTo>
                    <a:lnTo>
                      <a:pt x="181085" y="1420843"/>
                    </a:lnTo>
                    <a:lnTo>
                      <a:pt x="185668" y="1468602"/>
                    </a:lnTo>
                    <a:lnTo>
                      <a:pt x="189562" y="1504422"/>
                    </a:lnTo>
                    <a:lnTo>
                      <a:pt x="196568" y="1576061"/>
                    </a:lnTo>
                    <a:lnTo>
                      <a:pt x="203737" y="1635761"/>
                    </a:lnTo>
                    <a:lnTo>
                      <a:pt x="207233" y="1647700"/>
                    </a:lnTo>
                    <a:lnTo>
                      <a:pt x="212092" y="1659640"/>
                    </a:lnTo>
                    <a:lnTo>
                      <a:pt x="218253" y="1683520"/>
                    </a:lnTo>
                    <a:lnTo>
                      <a:pt x="317331" y="1683520"/>
                    </a:lnTo>
                    <a:lnTo>
                      <a:pt x="303989" y="1671580"/>
                    </a:lnTo>
                    <a:lnTo>
                      <a:pt x="292116" y="1671580"/>
                    </a:lnTo>
                    <a:lnTo>
                      <a:pt x="281810" y="1659640"/>
                    </a:lnTo>
                    <a:lnTo>
                      <a:pt x="273166" y="1659640"/>
                    </a:lnTo>
                    <a:lnTo>
                      <a:pt x="266283" y="1647700"/>
                    </a:lnTo>
                    <a:lnTo>
                      <a:pt x="261257" y="1623821"/>
                    </a:lnTo>
                    <a:lnTo>
                      <a:pt x="258185" y="1611881"/>
                    </a:lnTo>
                    <a:lnTo>
                      <a:pt x="252443" y="1564121"/>
                    </a:lnTo>
                    <a:lnTo>
                      <a:pt x="246896" y="1516362"/>
                    </a:lnTo>
                    <a:lnTo>
                      <a:pt x="245594" y="1492482"/>
                    </a:lnTo>
                    <a:lnTo>
                      <a:pt x="244341" y="1480542"/>
                    </a:lnTo>
                    <a:lnTo>
                      <a:pt x="239961" y="1432783"/>
                    </a:lnTo>
                    <a:lnTo>
                      <a:pt x="236124" y="1373084"/>
                    </a:lnTo>
                    <a:lnTo>
                      <a:pt x="232029" y="1301444"/>
                    </a:lnTo>
                    <a:lnTo>
                      <a:pt x="231064" y="1289505"/>
                    </a:lnTo>
                    <a:lnTo>
                      <a:pt x="230132" y="1265625"/>
                    </a:lnTo>
                    <a:lnTo>
                      <a:pt x="229236" y="1253685"/>
                    </a:lnTo>
                    <a:lnTo>
                      <a:pt x="228381" y="1229805"/>
                    </a:lnTo>
                    <a:lnTo>
                      <a:pt x="227572" y="1217865"/>
                    </a:lnTo>
                    <a:lnTo>
                      <a:pt x="226812" y="1193986"/>
                    </a:lnTo>
                    <a:lnTo>
                      <a:pt x="226106" y="1182046"/>
                    </a:lnTo>
                    <a:lnTo>
                      <a:pt x="225459" y="1158166"/>
                    </a:lnTo>
                    <a:lnTo>
                      <a:pt x="224874" y="1146226"/>
                    </a:lnTo>
                    <a:lnTo>
                      <a:pt x="224356" y="1122346"/>
                    </a:lnTo>
                    <a:lnTo>
                      <a:pt x="223909" y="1110407"/>
                    </a:lnTo>
                    <a:lnTo>
                      <a:pt x="223539" y="1086527"/>
                    </a:lnTo>
                    <a:lnTo>
                      <a:pt x="223248" y="1074587"/>
                    </a:lnTo>
                    <a:lnTo>
                      <a:pt x="223030" y="1050707"/>
                    </a:lnTo>
                    <a:lnTo>
                      <a:pt x="223117" y="979068"/>
                    </a:lnTo>
                    <a:lnTo>
                      <a:pt x="223344" y="955188"/>
                    </a:lnTo>
                    <a:lnTo>
                      <a:pt x="223639" y="943249"/>
                    </a:lnTo>
                    <a:lnTo>
                      <a:pt x="223996" y="919369"/>
                    </a:lnTo>
                    <a:lnTo>
                      <a:pt x="224405" y="907429"/>
                    </a:lnTo>
                    <a:lnTo>
                      <a:pt x="224862" y="883549"/>
                    </a:lnTo>
                    <a:lnTo>
                      <a:pt x="225356" y="859670"/>
                    </a:lnTo>
                    <a:lnTo>
                      <a:pt x="226433" y="823850"/>
                    </a:lnTo>
                    <a:lnTo>
                      <a:pt x="228729" y="752211"/>
                    </a:lnTo>
                    <a:lnTo>
                      <a:pt x="229829" y="704451"/>
                    </a:lnTo>
                    <a:lnTo>
                      <a:pt x="230341" y="692511"/>
                    </a:lnTo>
                    <a:lnTo>
                      <a:pt x="230818" y="668632"/>
                    </a:lnTo>
                    <a:lnTo>
                      <a:pt x="230943" y="656692"/>
                    </a:lnTo>
                    <a:lnTo>
                      <a:pt x="230541" y="644752"/>
                    </a:lnTo>
                    <a:lnTo>
                      <a:pt x="225224" y="632812"/>
                    </a:lnTo>
                    <a:lnTo>
                      <a:pt x="214623" y="620872"/>
                    </a:lnTo>
                    <a:close/>
                  </a:path>
                  <a:path w="820316" h="1731279">
                    <a:moveTo>
                      <a:pt x="426383" y="991008"/>
                    </a:moveTo>
                    <a:lnTo>
                      <a:pt x="400105" y="991008"/>
                    </a:lnTo>
                    <a:lnTo>
                      <a:pt x="390475" y="1002948"/>
                    </a:lnTo>
                    <a:lnTo>
                      <a:pt x="384336" y="1014888"/>
                    </a:lnTo>
                    <a:lnTo>
                      <a:pt x="382150" y="1026828"/>
                    </a:lnTo>
                    <a:lnTo>
                      <a:pt x="382120" y="1038767"/>
                    </a:lnTo>
                    <a:lnTo>
                      <a:pt x="382004" y="1337264"/>
                    </a:lnTo>
                    <a:lnTo>
                      <a:pt x="381888" y="1444723"/>
                    </a:lnTo>
                    <a:lnTo>
                      <a:pt x="381666" y="1552181"/>
                    </a:lnTo>
                    <a:lnTo>
                      <a:pt x="381548" y="1599941"/>
                    </a:lnTo>
                    <a:lnTo>
                      <a:pt x="381306" y="1671580"/>
                    </a:lnTo>
                    <a:lnTo>
                      <a:pt x="373752" y="1683520"/>
                    </a:lnTo>
                    <a:lnTo>
                      <a:pt x="454204" y="1683520"/>
                    </a:lnTo>
                    <a:lnTo>
                      <a:pt x="442048" y="1671580"/>
                    </a:lnTo>
                    <a:lnTo>
                      <a:pt x="438723" y="1659640"/>
                    </a:lnTo>
                    <a:lnTo>
                      <a:pt x="438819" y="1635761"/>
                    </a:lnTo>
                    <a:lnTo>
                      <a:pt x="438936" y="1576061"/>
                    </a:lnTo>
                    <a:lnTo>
                      <a:pt x="438834" y="1098467"/>
                    </a:lnTo>
                    <a:lnTo>
                      <a:pt x="438745" y="1050707"/>
                    </a:lnTo>
                    <a:lnTo>
                      <a:pt x="438647" y="1014888"/>
                    </a:lnTo>
                    <a:lnTo>
                      <a:pt x="434933" y="1002948"/>
                    </a:lnTo>
                    <a:lnTo>
                      <a:pt x="426383" y="991008"/>
                    </a:lnTo>
                    <a:close/>
                  </a:path>
                  <a:path w="820316" h="1731279">
                    <a:moveTo>
                      <a:pt x="201260" y="441774"/>
                    </a:moveTo>
                    <a:lnTo>
                      <a:pt x="78825" y="441774"/>
                    </a:lnTo>
                    <a:lnTo>
                      <a:pt x="69225" y="453714"/>
                    </a:lnTo>
                    <a:lnTo>
                      <a:pt x="60217" y="465654"/>
                    </a:lnTo>
                    <a:lnTo>
                      <a:pt x="51810" y="477594"/>
                    </a:lnTo>
                    <a:lnTo>
                      <a:pt x="44014" y="489534"/>
                    </a:lnTo>
                    <a:lnTo>
                      <a:pt x="36838" y="489534"/>
                    </a:lnTo>
                    <a:lnTo>
                      <a:pt x="19137" y="525353"/>
                    </a:lnTo>
                    <a:lnTo>
                      <a:pt x="10622" y="561173"/>
                    </a:lnTo>
                    <a:lnTo>
                      <a:pt x="7379" y="573113"/>
                    </a:lnTo>
                    <a:lnTo>
                      <a:pt x="1305" y="620872"/>
                    </a:lnTo>
                    <a:lnTo>
                      <a:pt x="62" y="668632"/>
                    </a:lnTo>
                    <a:lnTo>
                      <a:pt x="0" y="716391"/>
                    </a:lnTo>
                    <a:lnTo>
                      <a:pt x="137" y="728331"/>
                    </a:lnTo>
                    <a:lnTo>
                      <a:pt x="1445" y="776090"/>
                    </a:lnTo>
                    <a:lnTo>
                      <a:pt x="4630" y="823850"/>
                    </a:lnTo>
                    <a:lnTo>
                      <a:pt x="12813" y="871609"/>
                    </a:lnTo>
                    <a:lnTo>
                      <a:pt x="15814" y="895489"/>
                    </a:lnTo>
                    <a:lnTo>
                      <a:pt x="32284" y="943249"/>
                    </a:lnTo>
                    <a:lnTo>
                      <a:pt x="49622" y="979068"/>
                    </a:lnTo>
                    <a:lnTo>
                      <a:pt x="56342" y="991008"/>
                    </a:lnTo>
                    <a:lnTo>
                      <a:pt x="148125" y="991008"/>
                    </a:lnTo>
                    <a:lnTo>
                      <a:pt x="136933" y="979068"/>
                    </a:lnTo>
                    <a:lnTo>
                      <a:pt x="126428" y="979068"/>
                    </a:lnTo>
                    <a:lnTo>
                      <a:pt x="116159" y="967128"/>
                    </a:lnTo>
                    <a:lnTo>
                      <a:pt x="91958" y="931309"/>
                    </a:lnTo>
                    <a:lnTo>
                      <a:pt x="77772" y="895489"/>
                    </a:lnTo>
                    <a:lnTo>
                      <a:pt x="66324" y="847730"/>
                    </a:lnTo>
                    <a:lnTo>
                      <a:pt x="58866" y="788030"/>
                    </a:lnTo>
                    <a:lnTo>
                      <a:pt x="57609" y="776090"/>
                    </a:lnTo>
                    <a:lnTo>
                      <a:pt x="54971" y="728331"/>
                    </a:lnTo>
                    <a:lnTo>
                      <a:pt x="54902" y="704451"/>
                    </a:lnTo>
                    <a:lnTo>
                      <a:pt x="55067" y="692511"/>
                    </a:lnTo>
                    <a:lnTo>
                      <a:pt x="55465" y="680572"/>
                    </a:lnTo>
                    <a:lnTo>
                      <a:pt x="56094" y="668632"/>
                    </a:lnTo>
                    <a:lnTo>
                      <a:pt x="56952" y="656692"/>
                    </a:lnTo>
                    <a:lnTo>
                      <a:pt x="58039" y="632812"/>
                    </a:lnTo>
                    <a:lnTo>
                      <a:pt x="59353" y="620872"/>
                    </a:lnTo>
                    <a:lnTo>
                      <a:pt x="60893" y="608932"/>
                    </a:lnTo>
                    <a:lnTo>
                      <a:pt x="62657" y="585053"/>
                    </a:lnTo>
                    <a:lnTo>
                      <a:pt x="77883" y="537293"/>
                    </a:lnTo>
                    <a:lnTo>
                      <a:pt x="91604" y="513414"/>
                    </a:lnTo>
                    <a:lnTo>
                      <a:pt x="99828" y="513414"/>
                    </a:lnTo>
                    <a:lnTo>
                      <a:pt x="108915" y="501474"/>
                    </a:lnTo>
                    <a:lnTo>
                      <a:pt x="118830" y="489534"/>
                    </a:lnTo>
                    <a:lnTo>
                      <a:pt x="129538" y="477594"/>
                    </a:lnTo>
                    <a:lnTo>
                      <a:pt x="141004" y="477594"/>
                    </a:lnTo>
                    <a:lnTo>
                      <a:pt x="153193" y="465654"/>
                    </a:lnTo>
                    <a:lnTo>
                      <a:pt x="166070" y="465654"/>
                    </a:lnTo>
                    <a:lnTo>
                      <a:pt x="177660" y="453714"/>
                    </a:lnTo>
                    <a:lnTo>
                      <a:pt x="189392" y="453714"/>
                    </a:lnTo>
                    <a:lnTo>
                      <a:pt x="201260" y="441774"/>
                    </a:lnTo>
                    <a:close/>
                  </a:path>
                  <a:path w="820316" h="1731279">
                    <a:moveTo>
                      <a:pt x="785554" y="489534"/>
                    </a:moveTo>
                    <a:lnTo>
                      <a:pt x="709871" y="489534"/>
                    </a:lnTo>
                    <a:lnTo>
                      <a:pt x="719026" y="501474"/>
                    </a:lnTo>
                    <a:lnTo>
                      <a:pt x="727411" y="513414"/>
                    </a:lnTo>
                    <a:lnTo>
                      <a:pt x="747326" y="549233"/>
                    </a:lnTo>
                    <a:lnTo>
                      <a:pt x="759417" y="596993"/>
                    </a:lnTo>
                    <a:lnTo>
                      <a:pt x="763017" y="644752"/>
                    </a:lnTo>
                    <a:lnTo>
                      <a:pt x="764313" y="692511"/>
                    </a:lnTo>
                    <a:lnTo>
                      <a:pt x="764352" y="740271"/>
                    </a:lnTo>
                    <a:lnTo>
                      <a:pt x="764182" y="752211"/>
                    </a:lnTo>
                    <a:lnTo>
                      <a:pt x="762551" y="799970"/>
                    </a:lnTo>
                    <a:lnTo>
                      <a:pt x="755565" y="847730"/>
                    </a:lnTo>
                    <a:lnTo>
                      <a:pt x="753027" y="859670"/>
                    </a:lnTo>
                    <a:lnTo>
                      <a:pt x="750238" y="883549"/>
                    </a:lnTo>
                    <a:lnTo>
                      <a:pt x="747230" y="895489"/>
                    </a:lnTo>
                    <a:lnTo>
                      <a:pt x="744034" y="907429"/>
                    </a:lnTo>
                    <a:lnTo>
                      <a:pt x="740532" y="919369"/>
                    </a:lnTo>
                    <a:lnTo>
                      <a:pt x="735921" y="919369"/>
                    </a:lnTo>
                    <a:lnTo>
                      <a:pt x="730184" y="931309"/>
                    </a:lnTo>
                    <a:lnTo>
                      <a:pt x="723305" y="943249"/>
                    </a:lnTo>
                    <a:lnTo>
                      <a:pt x="715265" y="955188"/>
                    </a:lnTo>
                    <a:lnTo>
                      <a:pt x="706048" y="967128"/>
                    </a:lnTo>
                    <a:lnTo>
                      <a:pt x="696015" y="979068"/>
                    </a:lnTo>
                    <a:lnTo>
                      <a:pt x="684514" y="979068"/>
                    </a:lnTo>
                    <a:lnTo>
                      <a:pt x="671717" y="991008"/>
                    </a:lnTo>
                    <a:lnTo>
                      <a:pt x="767755" y="991008"/>
                    </a:lnTo>
                    <a:lnTo>
                      <a:pt x="775562" y="979068"/>
                    </a:lnTo>
                    <a:lnTo>
                      <a:pt x="782972" y="955188"/>
                    </a:lnTo>
                    <a:lnTo>
                      <a:pt x="790028" y="943249"/>
                    </a:lnTo>
                    <a:lnTo>
                      <a:pt x="806338" y="895489"/>
                    </a:lnTo>
                    <a:lnTo>
                      <a:pt x="815884" y="847730"/>
                    </a:lnTo>
                    <a:lnTo>
                      <a:pt x="819423" y="799970"/>
                    </a:lnTo>
                    <a:lnTo>
                      <a:pt x="820316" y="752211"/>
                    </a:lnTo>
                    <a:lnTo>
                      <a:pt x="820243" y="680572"/>
                    </a:lnTo>
                    <a:lnTo>
                      <a:pt x="819557" y="620872"/>
                    </a:lnTo>
                    <a:lnTo>
                      <a:pt x="815313" y="573113"/>
                    </a:lnTo>
                    <a:lnTo>
                      <a:pt x="803907" y="537293"/>
                    </a:lnTo>
                    <a:lnTo>
                      <a:pt x="798550" y="513414"/>
                    </a:lnTo>
                    <a:lnTo>
                      <a:pt x="792430" y="501474"/>
                    </a:lnTo>
                    <a:lnTo>
                      <a:pt x="785554" y="489534"/>
                    </a:lnTo>
                    <a:close/>
                  </a:path>
                  <a:path w="820316" h="1731279">
                    <a:moveTo>
                      <a:pt x="728872" y="429835"/>
                    </a:moveTo>
                    <a:lnTo>
                      <a:pt x="590543" y="429835"/>
                    </a:lnTo>
                    <a:lnTo>
                      <a:pt x="603184" y="441774"/>
                    </a:lnTo>
                    <a:lnTo>
                      <a:pt x="628993" y="441774"/>
                    </a:lnTo>
                    <a:lnTo>
                      <a:pt x="642199" y="453714"/>
                    </a:lnTo>
                    <a:lnTo>
                      <a:pt x="654687" y="453714"/>
                    </a:lnTo>
                    <a:lnTo>
                      <a:pt x="666774" y="465654"/>
                    </a:lnTo>
                    <a:lnTo>
                      <a:pt x="678397" y="465654"/>
                    </a:lnTo>
                    <a:lnTo>
                      <a:pt x="689495" y="477594"/>
                    </a:lnTo>
                    <a:lnTo>
                      <a:pt x="700007" y="489534"/>
                    </a:lnTo>
                    <a:lnTo>
                      <a:pt x="777930" y="489534"/>
                    </a:lnTo>
                    <a:lnTo>
                      <a:pt x="769567" y="477594"/>
                    </a:lnTo>
                    <a:lnTo>
                      <a:pt x="760471" y="465654"/>
                    </a:lnTo>
                    <a:lnTo>
                      <a:pt x="750651" y="453714"/>
                    </a:lnTo>
                    <a:lnTo>
                      <a:pt x="740116" y="441774"/>
                    </a:lnTo>
                    <a:lnTo>
                      <a:pt x="728872" y="429835"/>
                    </a:lnTo>
                    <a:close/>
                  </a:path>
                  <a:path w="820316" h="1731279">
                    <a:moveTo>
                      <a:pt x="237640" y="429835"/>
                    </a:moveTo>
                    <a:lnTo>
                      <a:pt x="99758" y="429835"/>
                    </a:lnTo>
                    <a:lnTo>
                      <a:pt x="89006" y="441774"/>
                    </a:lnTo>
                    <a:lnTo>
                      <a:pt x="225388" y="441774"/>
                    </a:lnTo>
                    <a:lnTo>
                      <a:pt x="237640" y="429835"/>
                    </a:lnTo>
                    <a:close/>
                  </a:path>
                  <a:path w="820316" h="1731279">
                    <a:moveTo>
                      <a:pt x="484949" y="11939"/>
                    </a:moveTo>
                    <a:lnTo>
                      <a:pt x="338454" y="11939"/>
                    </a:lnTo>
                    <a:lnTo>
                      <a:pt x="323993" y="23879"/>
                    </a:lnTo>
                    <a:lnTo>
                      <a:pt x="307555" y="35819"/>
                    </a:lnTo>
                    <a:lnTo>
                      <a:pt x="292412" y="35819"/>
                    </a:lnTo>
                    <a:lnTo>
                      <a:pt x="278585" y="59699"/>
                    </a:lnTo>
                    <a:lnTo>
                      <a:pt x="266097" y="71639"/>
                    </a:lnTo>
                    <a:lnTo>
                      <a:pt x="254970" y="83579"/>
                    </a:lnTo>
                    <a:lnTo>
                      <a:pt x="245226" y="95518"/>
                    </a:lnTo>
                    <a:lnTo>
                      <a:pt x="236887" y="119398"/>
                    </a:lnTo>
                    <a:lnTo>
                      <a:pt x="229975" y="131338"/>
                    </a:lnTo>
                    <a:lnTo>
                      <a:pt x="224513" y="155218"/>
                    </a:lnTo>
                    <a:lnTo>
                      <a:pt x="220523" y="167158"/>
                    </a:lnTo>
                    <a:lnTo>
                      <a:pt x="218027" y="191037"/>
                    </a:lnTo>
                    <a:lnTo>
                      <a:pt x="217048" y="202977"/>
                    </a:lnTo>
                    <a:lnTo>
                      <a:pt x="217607" y="226857"/>
                    </a:lnTo>
                    <a:lnTo>
                      <a:pt x="219727" y="238797"/>
                    </a:lnTo>
                    <a:lnTo>
                      <a:pt x="223430" y="262676"/>
                    </a:lnTo>
                    <a:lnTo>
                      <a:pt x="228738" y="274616"/>
                    </a:lnTo>
                    <a:lnTo>
                      <a:pt x="235673" y="298496"/>
                    </a:lnTo>
                    <a:lnTo>
                      <a:pt x="244258" y="310436"/>
                    </a:lnTo>
                    <a:lnTo>
                      <a:pt x="254515" y="334316"/>
                    </a:lnTo>
                    <a:lnTo>
                      <a:pt x="266466" y="346255"/>
                    </a:lnTo>
                    <a:lnTo>
                      <a:pt x="271684" y="358195"/>
                    </a:lnTo>
                    <a:lnTo>
                      <a:pt x="279671" y="358195"/>
                    </a:lnTo>
                    <a:lnTo>
                      <a:pt x="268309" y="370135"/>
                    </a:lnTo>
                    <a:lnTo>
                      <a:pt x="256900" y="370135"/>
                    </a:lnTo>
                    <a:lnTo>
                      <a:pt x="233849" y="382075"/>
                    </a:lnTo>
                    <a:lnTo>
                      <a:pt x="198366" y="382075"/>
                    </a:lnTo>
                    <a:lnTo>
                      <a:pt x="186209" y="394015"/>
                    </a:lnTo>
                    <a:lnTo>
                      <a:pt x="173850" y="394015"/>
                    </a:lnTo>
                    <a:lnTo>
                      <a:pt x="161268" y="405955"/>
                    </a:lnTo>
                    <a:lnTo>
                      <a:pt x="135346" y="405955"/>
                    </a:lnTo>
                    <a:lnTo>
                      <a:pt x="122938" y="417895"/>
                    </a:lnTo>
                    <a:lnTo>
                      <a:pt x="111072" y="429835"/>
                    </a:lnTo>
                    <a:lnTo>
                      <a:pt x="287798" y="429835"/>
                    </a:lnTo>
                    <a:lnTo>
                      <a:pt x="300603" y="417895"/>
                    </a:lnTo>
                    <a:lnTo>
                      <a:pt x="352038" y="417895"/>
                    </a:lnTo>
                    <a:lnTo>
                      <a:pt x="360008" y="405955"/>
                    </a:lnTo>
                    <a:lnTo>
                      <a:pt x="364345" y="394015"/>
                    </a:lnTo>
                    <a:lnTo>
                      <a:pt x="365908" y="382075"/>
                    </a:lnTo>
                    <a:lnTo>
                      <a:pt x="365557" y="358195"/>
                    </a:lnTo>
                    <a:lnTo>
                      <a:pt x="359167" y="346255"/>
                    </a:lnTo>
                    <a:lnTo>
                      <a:pt x="348637" y="346255"/>
                    </a:lnTo>
                    <a:lnTo>
                      <a:pt x="337971" y="334316"/>
                    </a:lnTo>
                    <a:lnTo>
                      <a:pt x="328075" y="322376"/>
                    </a:lnTo>
                    <a:lnTo>
                      <a:pt x="318964" y="322376"/>
                    </a:lnTo>
                    <a:lnTo>
                      <a:pt x="310652" y="310436"/>
                    </a:lnTo>
                    <a:lnTo>
                      <a:pt x="290665" y="274616"/>
                    </a:lnTo>
                    <a:lnTo>
                      <a:pt x="276124" y="226857"/>
                    </a:lnTo>
                    <a:lnTo>
                      <a:pt x="274313" y="202977"/>
                    </a:lnTo>
                    <a:lnTo>
                      <a:pt x="274826" y="191037"/>
                    </a:lnTo>
                    <a:lnTo>
                      <a:pt x="286681" y="143278"/>
                    </a:lnTo>
                    <a:lnTo>
                      <a:pt x="306387" y="107458"/>
                    </a:lnTo>
                    <a:lnTo>
                      <a:pt x="314626" y="95518"/>
                    </a:lnTo>
                    <a:lnTo>
                      <a:pt x="323425" y="95518"/>
                    </a:lnTo>
                    <a:lnTo>
                      <a:pt x="332786" y="83579"/>
                    </a:lnTo>
                    <a:lnTo>
                      <a:pt x="342714" y="71639"/>
                    </a:lnTo>
                    <a:lnTo>
                      <a:pt x="353213" y="71639"/>
                    </a:lnTo>
                    <a:lnTo>
                      <a:pt x="364285" y="59699"/>
                    </a:lnTo>
                    <a:lnTo>
                      <a:pt x="546409" y="59699"/>
                    </a:lnTo>
                    <a:lnTo>
                      <a:pt x="535356" y="47759"/>
                    </a:lnTo>
                    <a:lnTo>
                      <a:pt x="523618" y="35819"/>
                    </a:lnTo>
                    <a:lnTo>
                      <a:pt x="511260" y="23879"/>
                    </a:lnTo>
                    <a:lnTo>
                      <a:pt x="498349" y="23879"/>
                    </a:lnTo>
                    <a:lnTo>
                      <a:pt x="484949" y="11939"/>
                    </a:lnTo>
                    <a:close/>
                  </a:path>
                  <a:path w="820316" h="1731279">
                    <a:moveTo>
                      <a:pt x="704293" y="417895"/>
                    </a:moveTo>
                    <a:lnTo>
                      <a:pt x="529175" y="417895"/>
                    </a:lnTo>
                    <a:lnTo>
                      <a:pt x="541269" y="429835"/>
                    </a:lnTo>
                    <a:lnTo>
                      <a:pt x="716929" y="429835"/>
                    </a:lnTo>
                    <a:lnTo>
                      <a:pt x="704293" y="417895"/>
                    </a:lnTo>
                    <a:close/>
                  </a:path>
                  <a:path w="820316" h="1731279">
                    <a:moveTo>
                      <a:pt x="546409" y="59699"/>
                    </a:moveTo>
                    <a:lnTo>
                      <a:pt x="454943" y="59699"/>
                    </a:lnTo>
                    <a:lnTo>
                      <a:pt x="466912" y="71639"/>
                    </a:lnTo>
                    <a:lnTo>
                      <a:pt x="478047" y="71639"/>
                    </a:lnTo>
                    <a:lnTo>
                      <a:pt x="488377" y="83579"/>
                    </a:lnTo>
                    <a:lnTo>
                      <a:pt x="497926" y="95518"/>
                    </a:lnTo>
                    <a:lnTo>
                      <a:pt x="506722" y="95518"/>
                    </a:lnTo>
                    <a:lnTo>
                      <a:pt x="514790" y="107458"/>
                    </a:lnTo>
                    <a:lnTo>
                      <a:pt x="534897" y="143278"/>
                    </a:lnTo>
                    <a:lnTo>
                      <a:pt x="543547" y="179097"/>
                    </a:lnTo>
                    <a:lnTo>
                      <a:pt x="545776" y="191037"/>
                    </a:lnTo>
                    <a:lnTo>
                      <a:pt x="547023" y="202977"/>
                    </a:lnTo>
                    <a:lnTo>
                      <a:pt x="547304" y="214917"/>
                    </a:lnTo>
                    <a:lnTo>
                      <a:pt x="546631" y="226857"/>
                    </a:lnTo>
                    <a:lnTo>
                      <a:pt x="545021" y="238797"/>
                    </a:lnTo>
                    <a:lnTo>
                      <a:pt x="542488" y="250737"/>
                    </a:lnTo>
                    <a:lnTo>
                      <a:pt x="539046" y="262676"/>
                    </a:lnTo>
                    <a:lnTo>
                      <a:pt x="534709" y="274616"/>
                    </a:lnTo>
                    <a:lnTo>
                      <a:pt x="529493" y="274616"/>
                    </a:lnTo>
                    <a:lnTo>
                      <a:pt x="523412" y="286556"/>
                    </a:lnTo>
                    <a:lnTo>
                      <a:pt x="516481" y="298496"/>
                    </a:lnTo>
                    <a:lnTo>
                      <a:pt x="508713" y="310436"/>
                    </a:lnTo>
                    <a:lnTo>
                      <a:pt x="500125" y="322376"/>
                    </a:lnTo>
                    <a:lnTo>
                      <a:pt x="490730" y="322376"/>
                    </a:lnTo>
                    <a:lnTo>
                      <a:pt x="480542" y="334316"/>
                    </a:lnTo>
                    <a:lnTo>
                      <a:pt x="469577" y="346255"/>
                    </a:lnTo>
                    <a:lnTo>
                      <a:pt x="460860" y="346255"/>
                    </a:lnTo>
                    <a:lnTo>
                      <a:pt x="455875" y="358195"/>
                    </a:lnTo>
                    <a:lnTo>
                      <a:pt x="453963" y="370135"/>
                    </a:lnTo>
                    <a:lnTo>
                      <a:pt x="454468" y="382075"/>
                    </a:lnTo>
                    <a:lnTo>
                      <a:pt x="456729" y="405955"/>
                    </a:lnTo>
                    <a:lnTo>
                      <a:pt x="464354" y="405955"/>
                    </a:lnTo>
                    <a:lnTo>
                      <a:pt x="476679" y="417895"/>
                    </a:lnTo>
                    <a:lnTo>
                      <a:pt x="690973" y="417895"/>
                    </a:lnTo>
                    <a:lnTo>
                      <a:pt x="676978" y="405955"/>
                    </a:lnTo>
                    <a:lnTo>
                      <a:pt x="662314" y="394015"/>
                    </a:lnTo>
                    <a:lnTo>
                      <a:pt x="638733" y="394015"/>
                    </a:lnTo>
                    <a:lnTo>
                      <a:pt x="626745" y="382075"/>
                    </a:lnTo>
                    <a:lnTo>
                      <a:pt x="590176" y="382075"/>
                    </a:lnTo>
                    <a:lnTo>
                      <a:pt x="565450" y="370135"/>
                    </a:lnTo>
                    <a:lnTo>
                      <a:pt x="553030" y="370135"/>
                    </a:lnTo>
                    <a:lnTo>
                      <a:pt x="540594" y="358195"/>
                    </a:lnTo>
                    <a:lnTo>
                      <a:pt x="546504" y="358195"/>
                    </a:lnTo>
                    <a:lnTo>
                      <a:pt x="555422" y="346255"/>
                    </a:lnTo>
                    <a:lnTo>
                      <a:pt x="577795" y="310436"/>
                    </a:lnTo>
                    <a:lnTo>
                      <a:pt x="593519" y="274616"/>
                    </a:lnTo>
                    <a:lnTo>
                      <a:pt x="603976" y="226857"/>
                    </a:lnTo>
                    <a:lnTo>
                      <a:pt x="604690" y="214917"/>
                    </a:lnTo>
                    <a:lnTo>
                      <a:pt x="604636" y="202977"/>
                    </a:lnTo>
                    <a:lnTo>
                      <a:pt x="603811" y="191037"/>
                    </a:lnTo>
                    <a:lnTo>
                      <a:pt x="602211" y="179097"/>
                    </a:lnTo>
                    <a:lnTo>
                      <a:pt x="599833" y="167158"/>
                    </a:lnTo>
                    <a:lnTo>
                      <a:pt x="596673" y="143278"/>
                    </a:lnTo>
                    <a:lnTo>
                      <a:pt x="582467" y="107458"/>
                    </a:lnTo>
                    <a:lnTo>
                      <a:pt x="556712" y="71639"/>
                    </a:lnTo>
                    <a:lnTo>
                      <a:pt x="546409" y="59699"/>
                    </a:lnTo>
                    <a:close/>
                  </a:path>
                  <a:path w="820316" h="1731279">
                    <a:moveTo>
                      <a:pt x="456945" y="0"/>
                    </a:moveTo>
                    <a:lnTo>
                      <a:pt x="368002" y="0"/>
                    </a:lnTo>
                    <a:lnTo>
                      <a:pt x="353145" y="11939"/>
                    </a:lnTo>
                    <a:lnTo>
                      <a:pt x="471126" y="11939"/>
                    </a:lnTo>
                    <a:lnTo>
                      <a:pt x="456945" y="0"/>
                    </a:lnTo>
                    <a:close/>
                  </a:path>
                </a:pathLst>
              </a:custGeom>
              <a:solidFill>
                <a:srgbClr val="F7AB59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" name="object 7"/>
              <p:cNvSpPr/>
              <p:nvPr/>
            </p:nvSpPr>
            <p:spPr>
              <a:xfrm>
                <a:off x="2062260" y="4791359"/>
                <a:ext cx="715305" cy="1385023"/>
              </a:xfrm>
              <a:custGeom>
                <a:avLst/>
                <a:gdLst/>
                <a:ahLst/>
                <a:cxnLst/>
                <a:rect l="l" t="t" r="r" b="b"/>
                <a:pathLst>
                  <a:path w="715305" h="1385023">
                    <a:moveTo>
                      <a:pt x="94598" y="489534"/>
                    </a:moveTo>
                    <a:lnTo>
                      <a:pt x="24333" y="489534"/>
                    </a:lnTo>
                    <a:lnTo>
                      <a:pt x="19200" y="513414"/>
                    </a:lnTo>
                    <a:lnTo>
                      <a:pt x="14823" y="525353"/>
                    </a:lnTo>
                    <a:lnTo>
                      <a:pt x="5211" y="573113"/>
                    </a:lnTo>
                    <a:lnTo>
                      <a:pt x="1874" y="620872"/>
                    </a:lnTo>
                    <a:lnTo>
                      <a:pt x="310" y="668632"/>
                    </a:lnTo>
                    <a:lnTo>
                      <a:pt x="0" y="752211"/>
                    </a:lnTo>
                    <a:lnTo>
                      <a:pt x="638" y="764151"/>
                    </a:lnTo>
                    <a:lnTo>
                      <a:pt x="8896" y="811910"/>
                    </a:lnTo>
                    <a:lnTo>
                      <a:pt x="22351" y="847730"/>
                    </a:lnTo>
                    <a:lnTo>
                      <a:pt x="42424" y="883549"/>
                    </a:lnTo>
                    <a:lnTo>
                      <a:pt x="59787" y="907429"/>
                    </a:lnTo>
                    <a:lnTo>
                      <a:pt x="69902" y="907429"/>
                    </a:lnTo>
                    <a:lnTo>
                      <a:pt x="81057" y="919369"/>
                    </a:lnTo>
                    <a:lnTo>
                      <a:pt x="93316" y="919369"/>
                    </a:lnTo>
                    <a:lnTo>
                      <a:pt x="106740" y="931309"/>
                    </a:lnTo>
                    <a:lnTo>
                      <a:pt x="146745" y="931309"/>
                    </a:lnTo>
                    <a:lnTo>
                      <a:pt x="147139" y="943249"/>
                    </a:lnTo>
                    <a:lnTo>
                      <a:pt x="147688" y="943249"/>
                    </a:lnTo>
                    <a:lnTo>
                      <a:pt x="148294" y="967128"/>
                    </a:lnTo>
                    <a:lnTo>
                      <a:pt x="148855" y="991008"/>
                    </a:lnTo>
                    <a:lnTo>
                      <a:pt x="149507" y="1002948"/>
                    </a:lnTo>
                    <a:lnTo>
                      <a:pt x="150255" y="1026828"/>
                    </a:lnTo>
                    <a:lnTo>
                      <a:pt x="151103" y="1038767"/>
                    </a:lnTo>
                    <a:lnTo>
                      <a:pt x="152057" y="1062647"/>
                    </a:lnTo>
                    <a:lnTo>
                      <a:pt x="153121" y="1074587"/>
                    </a:lnTo>
                    <a:lnTo>
                      <a:pt x="154300" y="1098467"/>
                    </a:lnTo>
                    <a:lnTo>
                      <a:pt x="155598" y="1110407"/>
                    </a:lnTo>
                    <a:lnTo>
                      <a:pt x="157022" y="1134286"/>
                    </a:lnTo>
                    <a:lnTo>
                      <a:pt x="158575" y="1146226"/>
                    </a:lnTo>
                    <a:lnTo>
                      <a:pt x="160262" y="1170106"/>
                    </a:lnTo>
                    <a:lnTo>
                      <a:pt x="162089" y="1182046"/>
                    </a:lnTo>
                    <a:lnTo>
                      <a:pt x="164059" y="1205925"/>
                    </a:lnTo>
                    <a:lnTo>
                      <a:pt x="166179" y="1217865"/>
                    </a:lnTo>
                    <a:lnTo>
                      <a:pt x="168452" y="1241745"/>
                    </a:lnTo>
                    <a:lnTo>
                      <a:pt x="170883" y="1253685"/>
                    </a:lnTo>
                    <a:lnTo>
                      <a:pt x="173477" y="1277565"/>
                    </a:lnTo>
                    <a:lnTo>
                      <a:pt x="176240" y="1289505"/>
                    </a:lnTo>
                    <a:lnTo>
                      <a:pt x="188103" y="1337264"/>
                    </a:lnTo>
                    <a:lnTo>
                      <a:pt x="213180" y="1373084"/>
                    </a:lnTo>
                    <a:lnTo>
                      <a:pt x="224427" y="1373084"/>
                    </a:lnTo>
                    <a:lnTo>
                      <a:pt x="237024" y="1385023"/>
                    </a:lnTo>
                    <a:lnTo>
                      <a:pt x="482050" y="1385023"/>
                    </a:lnTo>
                    <a:lnTo>
                      <a:pt x="493300" y="1373084"/>
                    </a:lnTo>
                    <a:lnTo>
                      <a:pt x="503677" y="1361144"/>
                    </a:lnTo>
                    <a:lnTo>
                      <a:pt x="513024" y="1361144"/>
                    </a:lnTo>
                    <a:lnTo>
                      <a:pt x="521180" y="1349204"/>
                    </a:lnTo>
                    <a:lnTo>
                      <a:pt x="527987" y="1337264"/>
                    </a:lnTo>
                    <a:lnTo>
                      <a:pt x="296586" y="1337264"/>
                    </a:lnTo>
                    <a:lnTo>
                      <a:pt x="284126" y="1325324"/>
                    </a:lnTo>
                    <a:lnTo>
                      <a:pt x="246864" y="1325324"/>
                    </a:lnTo>
                    <a:lnTo>
                      <a:pt x="239402" y="1313384"/>
                    </a:lnTo>
                    <a:lnTo>
                      <a:pt x="235410" y="1301444"/>
                    </a:lnTo>
                    <a:lnTo>
                      <a:pt x="231573" y="1265625"/>
                    </a:lnTo>
                    <a:lnTo>
                      <a:pt x="228029" y="1241745"/>
                    </a:lnTo>
                    <a:lnTo>
                      <a:pt x="224770" y="1217865"/>
                    </a:lnTo>
                    <a:lnTo>
                      <a:pt x="221790" y="1193986"/>
                    </a:lnTo>
                    <a:lnTo>
                      <a:pt x="219081" y="1170106"/>
                    </a:lnTo>
                    <a:lnTo>
                      <a:pt x="216637" y="1134286"/>
                    </a:lnTo>
                    <a:lnTo>
                      <a:pt x="214451" y="1110407"/>
                    </a:lnTo>
                    <a:lnTo>
                      <a:pt x="210826" y="1062647"/>
                    </a:lnTo>
                    <a:lnTo>
                      <a:pt x="208150" y="1014888"/>
                    </a:lnTo>
                    <a:lnTo>
                      <a:pt x="207150" y="979068"/>
                    </a:lnTo>
                    <a:lnTo>
                      <a:pt x="206368" y="955188"/>
                    </a:lnTo>
                    <a:lnTo>
                      <a:pt x="205796" y="931309"/>
                    </a:lnTo>
                    <a:lnTo>
                      <a:pt x="205427" y="907429"/>
                    </a:lnTo>
                    <a:lnTo>
                      <a:pt x="205254" y="871609"/>
                    </a:lnTo>
                    <a:lnTo>
                      <a:pt x="115130" y="871609"/>
                    </a:lnTo>
                    <a:lnTo>
                      <a:pt x="104292" y="859670"/>
                    </a:lnTo>
                    <a:lnTo>
                      <a:pt x="93591" y="859670"/>
                    </a:lnTo>
                    <a:lnTo>
                      <a:pt x="82871" y="835790"/>
                    </a:lnTo>
                    <a:lnTo>
                      <a:pt x="76826" y="835790"/>
                    </a:lnTo>
                    <a:lnTo>
                      <a:pt x="71972" y="823850"/>
                    </a:lnTo>
                    <a:lnTo>
                      <a:pt x="68141" y="811910"/>
                    </a:lnTo>
                    <a:lnTo>
                      <a:pt x="65165" y="788030"/>
                    </a:lnTo>
                    <a:lnTo>
                      <a:pt x="62875" y="776090"/>
                    </a:lnTo>
                    <a:lnTo>
                      <a:pt x="57901" y="728331"/>
                    </a:lnTo>
                    <a:lnTo>
                      <a:pt x="56439" y="680572"/>
                    </a:lnTo>
                    <a:lnTo>
                      <a:pt x="56572" y="668632"/>
                    </a:lnTo>
                    <a:lnTo>
                      <a:pt x="59091" y="620872"/>
                    </a:lnTo>
                    <a:lnTo>
                      <a:pt x="63057" y="585053"/>
                    </a:lnTo>
                    <a:lnTo>
                      <a:pt x="64772" y="561173"/>
                    </a:lnTo>
                    <a:lnTo>
                      <a:pt x="80345" y="513414"/>
                    </a:lnTo>
                    <a:lnTo>
                      <a:pt x="86981" y="501474"/>
                    </a:lnTo>
                    <a:lnTo>
                      <a:pt x="94598" y="489534"/>
                    </a:lnTo>
                    <a:close/>
                  </a:path>
                  <a:path w="715305" h="1385023">
                    <a:moveTo>
                      <a:pt x="350384" y="847730"/>
                    </a:moveTo>
                    <a:lnTo>
                      <a:pt x="339074" y="859670"/>
                    </a:lnTo>
                    <a:lnTo>
                      <a:pt x="331466" y="871609"/>
                    </a:lnTo>
                    <a:lnTo>
                      <a:pt x="328995" y="871609"/>
                    </a:lnTo>
                    <a:lnTo>
                      <a:pt x="328409" y="883549"/>
                    </a:lnTo>
                    <a:lnTo>
                      <a:pt x="328359" y="1313384"/>
                    </a:lnTo>
                    <a:lnTo>
                      <a:pt x="326821" y="1325324"/>
                    </a:lnTo>
                    <a:lnTo>
                      <a:pt x="321313" y="1337264"/>
                    </a:lnTo>
                    <a:lnTo>
                      <a:pt x="389076" y="1337264"/>
                    </a:lnTo>
                    <a:lnTo>
                      <a:pt x="386091" y="1325324"/>
                    </a:lnTo>
                    <a:lnTo>
                      <a:pt x="386300" y="1205925"/>
                    </a:lnTo>
                    <a:lnTo>
                      <a:pt x="386186" y="1038767"/>
                    </a:lnTo>
                    <a:lnTo>
                      <a:pt x="385962" y="979068"/>
                    </a:lnTo>
                    <a:lnTo>
                      <a:pt x="385662" y="931309"/>
                    </a:lnTo>
                    <a:lnTo>
                      <a:pt x="385378" y="907429"/>
                    </a:lnTo>
                    <a:lnTo>
                      <a:pt x="385019" y="871609"/>
                    </a:lnTo>
                    <a:lnTo>
                      <a:pt x="379339" y="859670"/>
                    </a:lnTo>
                    <a:lnTo>
                      <a:pt x="368134" y="859670"/>
                    </a:lnTo>
                    <a:lnTo>
                      <a:pt x="350384" y="847730"/>
                    </a:lnTo>
                    <a:close/>
                  </a:path>
                  <a:path w="715305" h="1385023">
                    <a:moveTo>
                      <a:pt x="542631" y="596993"/>
                    </a:moveTo>
                    <a:lnTo>
                      <a:pt x="517626" y="596993"/>
                    </a:lnTo>
                    <a:lnTo>
                      <a:pt x="508888" y="608932"/>
                    </a:lnTo>
                    <a:lnTo>
                      <a:pt x="503365" y="620872"/>
                    </a:lnTo>
                    <a:lnTo>
                      <a:pt x="501875" y="632812"/>
                    </a:lnTo>
                    <a:lnTo>
                      <a:pt x="502428" y="644752"/>
                    </a:lnTo>
                    <a:lnTo>
                      <a:pt x="503033" y="656692"/>
                    </a:lnTo>
                    <a:lnTo>
                      <a:pt x="504962" y="704451"/>
                    </a:lnTo>
                    <a:lnTo>
                      <a:pt x="507041" y="752211"/>
                    </a:lnTo>
                    <a:lnTo>
                      <a:pt x="507888" y="799970"/>
                    </a:lnTo>
                    <a:lnTo>
                      <a:pt x="508280" y="907429"/>
                    </a:lnTo>
                    <a:lnTo>
                      <a:pt x="508165" y="931309"/>
                    </a:lnTo>
                    <a:lnTo>
                      <a:pt x="507351" y="979068"/>
                    </a:lnTo>
                    <a:lnTo>
                      <a:pt x="505277" y="1026828"/>
                    </a:lnTo>
                    <a:lnTo>
                      <a:pt x="502739" y="1062647"/>
                    </a:lnTo>
                    <a:lnTo>
                      <a:pt x="501690" y="1086527"/>
                    </a:lnTo>
                    <a:lnTo>
                      <a:pt x="500535" y="1098467"/>
                    </a:lnTo>
                    <a:lnTo>
                      <a:pt x="499412" y="1110407"/>
                    </a:lnTo>
                    <a:lnTo>
                      <a:pt x="498251" y="1122346"/>
                    </a:lnTo>
                    <a:lnTo>
                      <a:pt x="493204" y="1170106"/>
                    </a:lnTo>
                    <a:lnTo>
                      <a:pt x="487467" y="1217865"/>
                    </a:lnTo>
                    <a:lnTo>
                      <a:pt x="480977" y="1265625"/>
                    </a:lnTo>
                    <a:lnTo>
                      <a:pt x="479230" y="1277565"/>
                    </a:lnTo>
                    <a:lnTo>
                      <a:pt x="477431" y="1301444"/>
                    </a:lnTo>
                    <a:lnTo>
                      <a:pt x="475579" y="1313384"/>
                    </a:lnTo>
                    <a:lnTo>
                      <a:pt x="468783" y="1313384"/>
                    </a:lnTo>
                    <a:lnTo>
                      <a:pt x="458144" y="1325324"/>
                    </a:lnTo>
                    <a:lnTo>
                      <a:pt x="443681" y="1325324"/>
                    </a:lnTo>
                    <a:lnTo>
                      <a:pt x="425417" y="1337264"/>
                    </a:lnTo>
                    <a:lnTo>
                      <a:pt x="527987" y="1337264"/>
                    </a:lnTo>
                    <a:lnTo>
                      <a:pt x="533285" y="1325324"/>
                    </a:lnTo>
                    <a:lnTo>
                      <a:pt x="536916" y="1301444"/>
                    </a:lnTo>
                    <a:lnTo>
                      <a:pt x="539053" y="1289505"/>
                    </a:lnTo>
                    <a:lnTo>
                      <a:pt x="546337" y="1241745"/>
                    </a:lnTo>
                    <a:lnTo>
                      <a:pt x="551752" y="1182046"/>
                    </a:lnTo>
                    <a:lnTo>
                      <a:pt x="553622" y="1146226"/>
                    </a:lnTo>
                    <a:lnTo>
                      <a:pt x="555426" y="1122346"/>
                    </a:lnTo>
                    <a:lnTo>
                      <a:pt x="557179" y="1098467"/>
                    </a:lnTo>
                    <a:lnTo>
                      <a:pt x="566908" y="943249"/>
                    </a:lnTo>
                    <a:lnTo>
                      <a:pt x="567613" y="943249"/>
                    </a:lnTo>
                    <a:lnTo>
                      <a:pt x="568138" y="931309"/>
                    </a:lnTo>
                    <a:lnTo>
                      <a:pt x="614176" y="931309"/>
                    </a:lnTo>
                    <a:lnTo>
                      <a:pt x="626089" y="919369"/>
                    </a:lnTo>
                    <a:lnTo>
                      <a:pt x="637242" y="919369"/>
                    </a:lnTo>
                    <a:lnTo>
                      <a:pt x="647660" y="907429"/>
                    </a:lnTo>
                    <a:lnTo>
                      <a:pt x="657369" y="907429"/>
                    </a:lnTo>
                    <a:lnTo>
                      <a:pt x="666398" y="895489"/>
                    </a:lnTo>
                    <a:lnTo>
                      <a:pt x="674771" y="883549"/>
                    </a:lnTo>
                    <a:lnTo>
                      <a:pt x="682516" y="871609"/>
                    </a:lnTo>
                    <a:lnTo>
                      <a:pt x="568401" y="871609"/>
                    </a:lnTo>
                    <a:lnTo>
                      <a:pt x="564325" y="728331"/>
                    </a:lnTo>
                    <a:lnTo>
                      <a:pt x="562358" y="656692"/>
                    </a:lnTo>
                    <a:lnTo>
                      <a:pt x="552985" y="608932"/>
                    </a:lnTo>
                    <a:lnTo>
                      <a:pt x="542631" y="596993"/>
                    </a:lnTo>
                    <a:close/>
                  </a:path>
                  <a:path w="715305" h="1385023">
                    <a:moveTo>
                      <a:pt x="196212" y="596993"/>
                    </a:moveTo>
                    <a:lnTo>
                      <a:pt x="170538" y="596993"/>
                    </a:lnTo>
                    <a:lnTo>
                      <a:pt x="162150" y="608932"/>
                    </a:lnTo>
                    <a:lnTo>
                      <a:pt x="156437" y="620872"/>
                    </a:lnTo>
                    <a:lnTo>
                      <a:pt x="153934" y="632812"/>
                    </a:lnTo>
                    <a:lnTo>
                      <a:pt x="146159" y="871609"/>
                    </a:lnTo>
                    <a:lnTo>
                      <a:pt x="205254" y="871609"/>
                    </a:lnTo>
                    <a:lnTo>
                      <a:pt x="205369" y="835790"/>
                    </a:lnTo>
                    <a:lnTo>
                      <a:pt x="205469" y="823850"/>
                    </a:lnTo>
                    <a:lnTo>
                      <a:pt x="206386" y="776090"/>
                    </a:lnTo>
                    <a:lnTo>
                      <a:pt x="209782" y="692511"/>
                    </a:lnTo>
                    <a:lnTo>
                      <a:pt x="210311" y="668632"/>
                    </a:lnTo>
                    <a:lnTo>
                      <a:pt x="210805" y="656692"/>
                    </a:lnTo>
                    <a:lnTo>
                      <a:pt x="211249" y="644752"/>
                    </a:lnTo>
                    <a:lnTo>
                      <a:pt x="211627" y="632812"/>
                    </a:lnTo>
                    <a:lnTo>
                      <a:pt x="211924" y="620872"/>
                    </a:lnTo>
                    <a:lnTo>
                      <a:pt x="206405" y="608932"/>
                    </a:lnTo>
                    <a:lnTo>
                      <a:pt x="196212" y="596993"/>
                    </a:lnTo>
                    <a:close/>
                  </a:path>
                  <a:path w="715305" h="1385023">
                    <a:moveTo>
                      <a:pt x="630902" y="417895"/>
                    </a:moveTo>
                    <a:lnTo>
                      <a:pt x="473830" y="417895"/>
                    </a:lnTo>
                    <a:lnTo>
                      <a:pt x="486268" y="429835"/>
                    </a:lnTo>
                    <a:lnTo>
                      <a:pt x="523284" y="429835"/>
                    </a:lnTo>
                    <a:lnTo>
                      <a:pt x="535531" y="441774"/>
                    </a:lnTo>
                    <a:lnTo>
                      <a:pt x="559905" y="441774"/>
                    </a:lnTo>
                    <a:lnTo>
                      <a:pt x="572164" y="453714"/>
                    </a:lnTo>
                    <a:lnTo>
                      <a:pt x="583618" y="465654"/>
                    </a:lnTo>
                    <a:lnTo>
                      <a:pt x="594252" y="465654"/>
                    </a:lnTo>
                    <a:lnTo>
                      <a:pt x="604048" y="477594"/>
                    </a:lnTo>
                    <a:lnTo>
                      <a:pt x="612989" y="489534"/>
                    </a:lnTo>
                    <a:lnTo>
                      <a:pt x="621058" y="489534"/>
                    </a:lnTo>
                    <a:lnTo>
                      <a:pt x="639870" y="525353"/>
                    </a:lnTo>
                    <a:lnTo>
                      <a:pt x="650233" y="573113"/>
                    </a:lnTo>
                    <a:lnTo>
                      <a:pt x="651731" y="585053"/>
                    </a:lnTo>
                    <a:lnTo>
                      <a:pt x="654175" y="632812"/>
                    </a:lnTo>
                    <a:lnTo>
                      <a:pt x="655694" y="680572"/>
                    </a:lnTo>
                    <a:lnTo>
                      <a:pt x="656253" y="752211"/>
                    </a:lnTo>
                    <a:lnTo>
                      <a:pt x="655620" y="764151"/>
                    </a:lnTo>
                    <a:lnTo>
                      <a:pt x="645601" y="811910"/>
                    </a:lnTo>
                    <a:lnTo>
                      <a:pt x="627451" y="847730"/>
                    </a:lnTo>
                    <a:lnTo>
                      <a:pt x="608292" y="871609"/>
                    </a:lnTo>
                    <a:lnTo>
                      <a:pt x="682516" y="871609"/>
                    </a:lnTo>
                    <a:lnTo>
                      <a:pt x="700434" y="835790"/>
                    </a:lnTo>
                    <a:lnTo>
                      <a:pt x="711792" y="788030"/>
                    </a:lnTo>
                    <a:lnTo>
                      <a:pt x="715096" y="740271"/>
                    </a:lnTo>
                    <a:lnTo>
                      <a:pt x="715305" y="728331"/>
                    </a:lnTo>
                    <a:lnTo>
                      <a:pt x="715218" y="716391"/>
                    </a:lnTo>
                    <a:lnTo>
                      <a:pt x="714188" y="668632"/>
                    </a:lnTo>
                    <a:lnTo>
                      <a:pt x="712236" y="620872"/>
                    </a:lnTo>
                    <a:lnTo>
                      <a:pt x="710988" y="596993"/>
                    </a:lnTo>
                    <a:lnTo>
                      <a:pt x="709596" y="561173"/>
                    </a:lnTo>
                    <a:lnTo>
                      <a:pt x="699367" y="513414"/>
                    </a:lnTo>
                    <a:lnTo>
                      <a:pt x="683013" y="477594"/>
                    </a:lnTo>
                    <a:lnTo>
                      <a:pt x="667405" y="453714"/>
                    </a:lnTo>
                    <a:lnTo>
                      <a:pt x="658976" y="453714"/>
                    </a:lnTo>
                    <a:lnTo>
                      <a:pt x="650071" y="441774"/>
                    </a:lnTo>
                    <a:lnTo>
                      <a:pt x="640708" y="429835"/>
                    </a:lnTo>
                    <a:lnTo>
                      <a:pt x="630902" y="417895"/>
                    </a:lnTo>
                    <a:close/>
                  </a:path>
                  <a:path w="715305" h="1385023">
                    <a:moveTo>
                      <a:pt x="192346" y="429835"/>
                    </a:moveTo>
                    <a:lnTo>
                      <a:pt x="70107" y="429835"/>
                    </a:lnTo>
                    <a:lnTo>
                      <a:pt x="60775" y="441774"/>
                    </a:lnTo>
                    <a:lnTo>
                      <a:pt x="52103" y="453714"/>
                    </a:lnTo>
                    <a:lnTo>
                      <a:pt x="44107" y="465654"/>
                    </a:lnTo>
                    <a:lnTo>
                      <a:pt x="36802" y="477594"/>
                    </a:lnTo>
                    <a:lnTo>
                      <a:pt x="30205" y="489534"/>
                    </a:lnTo>
                    <a:lnTo>
                      <a:pt x="103160" y="489534"/>
                    </a:lnTo>
                    <a:lnTo>
                      <a:pt x="112631" y="477594"/>
                    </a:lnTo>
                    <a:lnTo>
                      <a:pt x="122975" y="465654"/>
                    </a:lnTo>
                    <a:lnTo>
                      <a:pt x="134157" y="465654"/>
                    </a:lnTo>
                    <a:lnTo>
                      <a:pt x="146141" y="453714"/>
                    </a:lnTo>
                    <a:lnTo>
                      <a:pt x="158890" y="441774"/>
                    </a:lnTo>
                    <a:lnTo>
                      <a:pt x="180970" y="441774"/>
                    </a:lnTo>
                    <a:lnTo>
                      <a:pt x="192346" y="429835"/>
                    </a:lnTo>
                    <a:close/>
                  </a:path>
                  <a:path w="715305" h="1385023">
                    <a:moveTo>
                      <a:pt x="445920" y="11939"/>
                    </a:moveTo>
                    <a:lnTo>
                      <a:pt x="272047" y="11939"/>
                    </a:lnTo>
                    <a:lnTo>
                      <a:pt x="254125" y="23879"/>
                    </a:lnTo>
                    <a:lnTo>
                      <a:pt x="237665" y="35819"/>
                    </a:lnTo>
                    <a:lnTo>
                      <a:pt x="222701" y="47759"/>
                    </a:lnTo>
                    <a:lnTo>
                      <a:pt x="209268" y="71639"/>
                    </a:lnTo>
                    <a:lnTo>
                      <a:pt x="197399" y="83579"/>
                    </a:lnTo>
                    <a:lnTo>
                      <a:pt x="187129" y="95518"/>
                    </a:lnTo>
                    <a:lnTo>
                      <a:pt x="178492" y="119398"/>
                    </a:lnTo>
                    <a:lnTo>
                      <a:pt x="171522" y="143278"/>
                    </a:lnTo>
                    <a:lnTo>
                      <a:pt x="166254" y="155218"/>
                    </a:lnTo>
                    <a:lnTo>
                      <a:pt x="162722" y="179097"/>
                    </a:lnTo>
                    <a:lnTo>
                      <a:pt x="160960" y="202977"/>
                    </a:lnTo>
                    <a:lnTo>
                      <a:pt x="161002" y="214917"/>
                    </a:lnTo>
                    <a:lnTo>
                      <a:pt x="162883" y="238797"/>
                    </a:lnTo>
                    <a:lnTo>
                      <a:pt x="166636" y="262676"/>
                    </a:lnTo>
                    <a:lnTo>
                      <a:pt x="172297" y="274616"/>
                    </a:lnTo>
                    <a:lnTo>
                      <a:pt x="179899" y="298496"/>
                    </a:lnTo>
                    <a:lnTo>
                      <a:pt x="189476" y="322376"/>
                    </a:lnTo>
                    <a:lnTo>
                      <a:pt x="201063" y="334316"/>
                    </a:lnTo>
                    <a:lnTo>
                      <a:pt x="214694" y="346255"/>
                    </a:lnTo>
                    <a:lnTo>
                      <a:pt x="218169" y="358195"/>
                    </a:lnTo>
                    <a:lnTo>
                      <a:pt x="221703" y="358195"/>
                    </a:lnTo>
                    <a:lnTo>
                      <a:pt x="226479" y="370135"/>
                    </a:lnTo>
                    <a:lnTo>
                      <a:pt x="198941" y="370135"/>
                    </a:lnTo>
                    <a:lnTo>
                      <a:pt x="187181" y="382075"/>
                    </a:lnTo>
                    <a:lnTo>
                      <a:pt x="151013" y="382075"/>
                    </a:lnTo>
                    <a:lnTo>
                      <a:pt x="138640" y="394015"/>
                    </a:lnTo>
                    <a:lnTo>
                      <a:pt x="126097" y="394015"/>
                    </a:lnTo>
                    <a:lnTo>
                      <a:pt x="113708" y="405955"/>
                    </a:lnTo>
                    <a:lnTo>
                      <a:pt x="101899" y="405955"/>
                    </a:lnTo>
                    <a:lnTo>
                      <a:pt x="90685" y="417895"/>
                    </a:lnTo>
                    <a:lnTo>
                      <a:pt x="80082" y="429835"/>
                    </a:lnTo>
                    <a:lnTo>
                      <a:pt x="228391" y="429835"/>
                    </a:lnTo>
                    <a:lnTo>
                      <a:pt x="241204" y="417895"/>
                    </a:lnTo>
                    <a:lnTo>
                      <a:pt x="297162" y="417895"/>
                    </a:lnTo>
                    <a:lnTo>
                      <a:pt x="306713" y="405955"/>
                    </a:lnTo>
                    <a:lnTo>
                      <a:pt x="311419" y="394015"/>
                    </a:lnTo>
                    <a:lnTo>
                      <a:pt x="313420" y="382075"/>
                    </a:lnTo>
                    <a:lnTo>
                      <a:pt x="313677" y="370135"/>
                    </a:lnTo>
                    <a:lnTo>
                      <a:pt x="311073" y="358195"/>
                    </a:lnTo>
                    <a:lnTo>
                      <a:pt x="304495" y="346255"/>
                    </a:lnTo>
                    <a:lnTo>
                      <a:pt x="292829" y="346255"/>
                    </a:lnTo>
                    <a:lnTo>
                      <a:pt x="279631" y="334316"/>
                    </a:lnTo>
                    <a:lnTo>
                      <a:pt x="247921" y="298496"/>
                    </a:lnTo>
                    <a:lnTo>
                      <a:pt x="228264" y="262676"/>
                    </a:lnTo>
                    <a:lnTo>
                      <a:pt x="224440" y="238797"/>
                    </a:lnTo>
                    <a:lnTo>
                      <a:pt x="221998" y="226857"/>
                    </a:lnTo>
                    <a:lnTo>
                      <a:pt x="220949" y="214917"/>
                    </a:lnTo>
                    <a:lnTo>
                      <a:pt x="221304" y="202977"/>
                    </a:lnTo>
                    <a:lnTo>
                      <a:pt x="223073" y="179097"/>
                    </a:lnTo>
                    <a:lnTo>
                      <a:pt x="226267" y="167158"/>
                    </a:lnTo>
                    <a:lnTo>
                      <a:pt x="230897" y="155218"/>
                    </a:lnTo>
                    <a:lnTo>
                      <a:pt x="236974" y="131338"/>
                    </a:lnTo>
                    <a:lnTo>
                      <a:pt x="263992" y="95518"/>
                    </a:lnTo>
                    <a:lnTo>
                      <a:pt x="289435" y="71639"/>
                    </a:lnTo>
                    <a:lnTo>
                      <a:pt x="299869" y="71639"/>
                    </a:lnTo>
                    <a:lnTo>
                      <a:pt x="310559" y="59699"/>
                    </a:lnTo>
                    <a:lnTo>
                      <a:pt x="498748" y="59699"/>
                    </a:lnTo>
                    <a:lnTo>
                      <a:pt x="489229" y="47759"/>
                    </a:lnTo>
                    <a:lnTo>
                      <a:pt x="479140" y="35819"/>
                    </a:lnTo>
                    <a:lnTo>
                      <a:pt x="468527" y="35819"/>
                    </a:lnTo>
                    <a:lnTo>
                      <a:pt x="457438" y="23879"/>
                    </a:lnTo>
                    <a:lnTo>
                      <a:pt x="445920" y="11939"/>
                    </a:lnTo>
                    <a:close/>
                  </a:path>
                  <a:path w="715305" h="1385023">
                    <a:moveTo>
                      <a:pt x="498748" y="59699"/>
                    </a:moveTo>
                    <a:lnTo>
                      <a:pt x="387754" y="59699"/>
                    </a:lnTo>
                    <a:lnTo>
                      <a:pt x="398436" y="71639"/>
                    </a:lnTo>
                    <a:lnTo>
                      <a:pt x="408859" y="71639"/>
                    </a:lnTo>
                    <a:lnTo>
                      <a:pt x="418968" y="83579"/>
                    </a:lnTo>
                    <a:lnTo>
                      <a:pt x="428705" y="83579"/>
                    </a:lnTo>
                    <a:lnTo>
                      <a:pt x="438012" y="95518"/>
                    </a:lnTo>
                    <a:lnTo>
                      <a:pt x="446834" y="107458"/>
                    </a:lnTo>
                    <a:lnTo>
                      <a:pt x="455113" y="107458"/>
                    </a:lnTo>
                    <a:lnTo>
                      <a:pt x="476287" y="143278"/>
                    </a:lnTo>
                    <a:lnTo>
                      <a:pt x="489610" y="179097"/>
                    </a:lnTo>
                    <a:lnTo>
                      <a:pt x="493887" y="214917"/>
                    </a:lnTo>
                    <a:lnTo>
                      <a:pt x="493324" y="226857"/>
                    </a:lnTo>
                    <a:lnTo>
                      <a:pt x="481256" y="274616"/>
                    </a:lnTo>
                    <a:lnTo>
                      <a:pt x="469399" y="298496"/>
                    </a:lnTo>
                    <a:lnTo>
                      <a:pt x="462031" y="298496"/>
                    </a:lnTo>
                    <a:lnTo>
                      <a:pt x="453710" y="310436"/>
                    </a:lnTo>
                    <a:lnTo>
                      <a:pt x="444440" y="322376"/>
                    </a:lnTo>
                    <a:lnTo>
                      <a:pt x="434226" y="334316"/>
                    </a:lnTo>
                    <a:lnTo>
                      <a:pt x="423073" y="346255"/>
                    </a:lnTo>
                    <a:lnTo>
                      <a:pt x="410986" y="346255"/>
                    </a:lnTo>
                    <a:lnTo>
                      <a:pt x="404434" y="358195"/>
                    </a:lnTo>
                    <a:lnTo>
                      <a:pt x="400934" y="370135"/>
                    </a:lnTo>
                    <a:lnTo>
                      <a:pt x="400466" y="382075"/>
                    </a:lnTo>
                    <a:lnTo>
                      <a:pt x="403013" y="394015"/>
                    </a:lnTo>
                    <a:lnTo>
                      <a:pt x="407351" y="405955"/>
                    </a:lnTo>
                    <a:lnTo>
                      <a:pt x="415747" y="417895"/>
                    </a:lnTo>
                    <a:lnTo>
                      <a:pt x="620673" y="417895"/>
                    </a:lnTo>
                    <a:lnTo>
                      <a:pt x="610036" y="405955"/>
                    </a:lnTo>
                    <a:lnTo>
                      <a:pt x="599010" y="405955"/>
                    </a:lnTo>
                    <a:lnTo>
                      <a:pt x="587612" y="394015"/>
                    </a:lnTo>
                    <a:lnTo>
                      <a:pt x="575859" y="394015"/>
                    </a:lnTo>
                    <a:lnTo>
                      <a:pt x="563768" y="382075"/>
                    </a:lnTo>
                    <a:lnTo>
                      <a:pt x="538643" y="382075"/>
                    </a:lnTo>
                    <a:lnTo>
                      <a:pt x="525644" y="370135"/>
                    </a:lnTo>
                    <a:lnTo>
                      <a:pt x="488463" y="370135"/>
                    </a:lnTo>
                    <a:lnTo>
                      <a:pt x="491759" y="358195"/>
                    </a:lnTo>
                    <a:lnTo>
                      <a:pt x="495269" y="358195"/>
                    </a:lnTo>
                    <a:lnTo>
                      <a:pt x="504744" y="346255"/>
                    </a:lnTo>
                    <a:lnTo>
                      <a:pt x="528205" y="310436"/>
                    </a:lnTo>
                    <a:lnTo>
                      <a:pt x="544133" y="274616"/>
                    </a:lnTo>
                    <a:lnTo>
                      <a:pt x="550512" y="238797"/>
                    </a:lnTo>
                    <a:lnTo>
                      <a:pt x="552418" y="226857"/>
                    </a:lnTo>
                    <a:lnTo>
                      <a:pt x="553462" y="214917"/>
                    </a:lnTo>
                    <a:lnTo>
                      <a:pt x="553640" y="202977"/>
                    </a:lnTo>
                    <a:lnTo>
                      <a:pt x="552948" y="191037"/>
                    </a:lnTo>
                    <a:lnTo>
                      <a:pt x="551383" y="179097"/>
                    </a:lnTo>
                    <a:lnTo>
                      <a:pt x="548940" y="155218"/>
                    </a:lnTo>
                    <a:lnTo>
                      <a:pt x="530306" y="107458"/>
                    </a:lnTo>
                    <a:lnTo>
                      <a:pt x="507650" y="71639"/>
                    </a:lnTo>
                    <a:lnTo>
                      <a:pt x="498748" y="59699"/>
                    </a:lnTo>
                    <a:close/>
                  </a:path>
                  <a:path w="715305" h="1385023">
                    <a:moveTo>
                      <a:pt x="409263" y="0"/>
                    </a:moveTo>
                    <a:lnTo>
                      <a:pt x="304386" y="0"/>
                    </a:lnTo>
                    <a:lnTo>
                      <a:pt x="291396" y="11939"/>
                    </a:lnTo>
                    <a:lnTo>
                      <a:pt x="421785" y="11939"/>
                    </a:lnTo>
                    <a:lnTo>
                      <a:pt x="409263" y="0"/>
                    </a:lnTo>
                    <a:close/>
                  </a:path>
                </a:pathLst>
              </a:custGeom>
              <a:solidFill>
                <a:srgbClr val="F7AB59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sp>
        <p:nvSpPr>
          <p:cNvPr id="32" name="Скругленный прямоугольник 31"/>
          <p:cNvSpPr/>
          <p:nvPr/>
        </p:nvSpPr>
        <p:spPr>
          <a:xfrm flipH="1">
            <a:off x="8746824" y="3016165"/>
            <a:ext cx="2982592" cy="13119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AB061">
                  <a:alpha val="50000"/>
                </a:srgbClr>
              </a:gs>
              <a:gs pos="100000">
                <a:srgbClr val="8AB061"/>
              </a:gs>
            </a:gsLst>
            <a:lin ang="0" scaled="0"/>
          </a:gradFill>
          <a:ln w="12700" cap="flat" cmpd="sng" algn="ctr">
            <a:solidFill>
              <a:sysClr val="window" lastClr="FFFFFF">
                <a:alpha val="50000"/>
              </a:sys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63">
              <a:defRPr/>
            </a:pP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12 </a:t>
            </a: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дней в течение </a:t>
            </a:r>
            <a:endParaRPr lang="ru-RU" sz="16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algn="ctr" defTabSz="1219163">
              <a:defRPr/>
            </a:pP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10 </a:t>
            </a: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недель (каникулярных) в год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371131" y="2824452"/>
            <a:ext cx="8221147" cy="1747803"/>
            <a:chOff x="327044" y="1957057"/>
            <a:chExt cx="6165860" cy="1310852"/>
          </a:xfrm>
        </p:grpSpPr>
        <p:sp>
          <p:nvSpPr>
            <p:cNvPr id="34" name="Скругленный прямоугольник 33"/>
            <p:cNvSpPr/>
            <p:nvPr/>
          </p:nvSpPr>
          <p:spPr bwMode="auto">
            <a:xfrm>
              <a:off x="327044" y="1957057"/>
              <a:ext cx="6165860" cy="1310852"/>
            </a:xfrm>
            <a:prstGeom prst="roundRect">
              <a:avLst>
                <a:gd name="adj" fmla="val 50000"/>
              </a:avLst>
            </a:prstGeom>
            <a:gradFill>
              <a:gsLst>
                <a:gs pos="49000">
                  <a:schemeClr val="bg1">
                    <a:alpha val="90000"/>
                  </a:schemeClr>
                </a:gs>
                <a:gs pos="50000">
                  <a:schemeClr val="bg1">
                    <a:lumMod val="95000"/>
                    <a:alpha val="9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75000"/>
                  <a:alpha val="70000"/>
                </a:schemeClr>
              </a:solidFill>
            </a:ln>
            <a:effectLst>
              <a:outerShdw blurRad="406400" sx="108000" sy="108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84000" bIns="0" anchor="ctr" anchorCtr="0"/>
            <a:lstStyle/>
            <a:p>
              <a:pPr marL="1079473" algn="just" defTabSz="913969">
                <a:defRPr/>
              </a:pP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Военно-патриотические смены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для воспитанников военно-патриотических клубов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, юнармейцев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а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также обучающихся кадетских классов </a:t>
              </a: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период школьных каникул </a:t>
              </a:r>
            </a:p>
          </p:txBody>
        </p:sp>
        <p:grpSp>
          <p:nvGrpSpPr>
            <p:cNvPr id="50" name="Группа 49"/>
            <p:cNvGrpSpPr/>
            <p:nvPr/>
          </p:nvGrpSpPr>
          <p:grpSpPr>
            <a:xfrm>
              <a:off x="467572" y="2195856"/>
              <a:ext cx="767744" cy="802835"/>
              <a:chOff x="1062551" y="7744108"/>
              <a:chExt cx="1622124" cy="1420843"/>
            </a:xfrm>
          </p:grpSpPr>
          <p:sp>
            <p:nvSpPr>
              <p:cNvPr id="51" name="object 5"/>
              <p:cNvSpPr/>
              <p:nvPr/>
            </p:nvSpPr>
            <p:spPr>
              <a:xfrm>
                <a:off x="1928360" y="7744108"/>
                <a:ext cx="756315" cy="1420843"/>
              </a:xfrm>
              <a:custGeom>
                <a:avLst/>
                <a:gdLst/>
                <a:ahLst/>
                <a:cxnLst/>
                <a:rect l="l" t="t" r="r" b="b"/>
                <a:pathLst>
                  <a:path w="756315" h="1420843">
                    <a:moveTo>
                      <a:pt x="498548" y="1408903"/>
                    </a:moveTo>
                    <a:lnTo>
                      <a:pt x="263332" y="1408903"/>
                    </a:lnTo>
                    <a:lnTo>
                      <a:pt x="276734" y="1420843"/>
                    </a:lnTo>
                    <a:lnTo>
                      <a:pt x="486608" y="1420843"/>
                    </a:lnTo>
                    <a:lnTo>
                      <a:pt x="498548" y="1408903"/>
                    </a:lnTo>
                    <a:close/>
                  </a:path>
                  <a:path w="756315" h="1420843">
                    <a:moveTo>
                      <a:pt x="575969" y="1098467"/>
                    </a:moveTo>
                    <a:lnTo>
                      <a:pt x="181648" y="1098467"/>
                    </a:lnTo>
                    <a:lnTo>
                      <a:pt x="182878" y="1110407"/>
                    </a:lnTo>
                    <a:lnTo>
                      <a:pt x="182888" y="1146226"/>
                    </a:lnTo>
                    <a:lnTo>
                      <a:pt x="184223" y="1193986"/>
                    </a:lnTo>
                    <a:lnTo>
                      <a:pt x="187469" y="1241745"/>
                    </a:lnTo>
                    <a:lnTo>
                      <a:pt x="192974" y="1289505"/>
                    </a:lnTo>
                    <a:lnTo>
                      <a:pt x="194744" y="1301444"/>
                    </a:lnTo>
                    <a:lnTo>
                      <a:pt x="196683" y="1325324"/>
                    </a:lnTo>
                    <a:lnTo>
                      <a:pt x="213881" y="1373084"/>
                    </a:lnTo>
                    <a:lnTo>
                      <a:pt x="221380" y="1385023"/>
                    </a:lnTo>
                    <a:lnTo>
                      <a:pt x="230090" y="1385023"/>
                    </a:lnTo>
                    <a:lnTo>
                      <a:pt x="239995" y="1396963"/>
                    </a:lnTo>
                    <a:lnTo>
                      <a:pt x="251080" y="1408903"/>
                    </a:lnTo>
                    <a:lnTo>
                      <a:pt x="509481" y="1408903"/>
                    </a:lnTo>
                    <a:lnTo>
                      <a:pt x="519396" y="1396963"/>
                    </a:lnTo>
                    <a:lnTo>
                      <a:pt x="528282" y="1385023"/>
                    </a:lnTo>
                    <a:lnTo>
                      <a:pt x="536127" y="1373084"/>
                    </a:lnTo>
                    <a:lnTo>
                      <a:pt x="542920" y="1361144"/>
                    </a:lnTo>
                    <a:lnTo>
                      <a:pt x="287910" y="1361144"/>
                    </a:lnTo>
                    <a:lnTo>
                      <a:pt x="278187" y="1349204"/>
                    </a:lnTo>
                    <a:lnTo>
                      <a:pt x="269921" y="1337264"/>
                    </a:lnTo>
                    <a:lnTo>
                      <a:pt x="263230" y="1337264"/>
                    </a:lnTo>
                    <a:lnTo>
                      <a:pt x="258232" y="1325324"/>
                    </a:lnTo>
                    <a:lnTo>
                      <a:pt x="255045" y="1301444"/>
                    </a:lnTo>
                    <a:lnTo>
                      <a:pt x="253386" y="1289505"/>
                    </a:lnTo>
                    <a:lnTo>
                      <a:pt x="251852" y="1277565"/>
                    </a:lnTo>
                    <a:lnTo>
                      <a:pt x="246990" y="1229805"/>
                    </a:lnTo>
                    <a:lnTo>
                      <a:pt x="244193" y="1182046"/>
                    </a:lnTo>
                    <a:lnTo>
                      <a:pt x="243502" y="1122346"/>
                    </a:lnTo>
                    <a:lnTo>
                      <a:pt x="243688" y="1110407"/>
                    </a:lnTo>
                    <a:lnTo>
                      <a:pt x="574530" y="1110407"/>
                    </a:lnTo>
                    <a:lnTo>
                      <a:pt x="575969" y="1098467"/>
                    </a:lnTo>
                    <a:close/>
                  </a:path>
                  <a:path w="756315" h="1420843">
                    <a:moveTo>
                      <a:pt x="409389" y="1110407"/>
                    </a:moveTo>
                    <a:lnTo>
                      <a:pt x="345571" y="1110407"/>
                    </a:lnTo>
                    <a:lnTo>
                      <a:pt x="339029" y="1361144"/>
                    </a:lnTo>
                    <a:lnTo>
                      <a:pt x="410967" y="1361144"/>
                    </a:lnTo>
                    <a:lnTo>
                      <a:pt x="407653" y="1349204"/>
                    </a:lnTo>
                    <a:lnTo>
                      <a:pt x="407115" y="1325324"/>
                    </a:lnTo>
                    <a:lnTo>
                      <a:pt x="407222" y="1205925"/>
                    </a:lnTo>
                    <a:lnTo>
                      <a:pt x="407115" y="1146226"/>
                    </a:lnTo>
                    <a:lnTo>
                      <a:pt x="406942" y="1134286"/>
                    </a:lnTo>
                    <a:lnTo>
                      <a:pt x="406739" y="1122346"/>
                    </a:lnTo>
                    <a:lnTo>
                      <a:pt x="409389" y="1110407"/>
                    </a:lnTo>
                    <a:close/>
                  </a:path>
                  <a:path w="756315" h="1420843">
                    <a:moveTo>
                      <a:pt x="574530" y="1110407"/>
                    </a:moveTo>
                    <a:lnTo>
                      <a:pt x="512132" y="1110407"/>
                    </a:lnTo>
                    <a:lnTo>
                      <a:pt x="510115" y="1146226"/>
                    </a:lnTo>
                    <a:lnTo>
                      <a:pt x="504040" y="1229805"/>
                    </a:lnTo>
                    <a:lnTo>
                      <a:pt x="500231" y="1277565"/>
                    </a:lnTo>
                    <a:lnTo>
                      <a:pt x="493649" y="1325324"/>
                    </a:lnTo>
                    <a:lnTo>
                      <a:pt x="466902" y="1361144"/>
                    </a:lnTo>
                    <a:lnTo>
                      <a:pt x="542920" y="1361144"/>
                    </a:lnTo>
                    <a:lnTo>
                      <a:pt x="556876" y="1325324"/>
                    </a:lnTo>
                    <a:lnTo>
                      <a:pt x="561673" y="1277565"/>
                    </a:lnTo>
                    <a:lnTo>
                      <a:pt x="565490" y="1229805"/>
                    </a:lnTo>
                    <a:lnTo>
                      <a:pt x="570448" y="1158166"/>
                    </a:lnTo>
                    <a:lnTo>
                      <a:pt x="570907" y="1146226"/>
                    </a:lnTo>
                    <a:lnTo>
                      <a:pt x="571595" y="1134286"/>
                    </a:lnTo>
                    <a:lnTo>
                      <a:pt x="573090" y="1122346"/>
                    </a:lnTo>
                    <a:lnTo>
                      <a:pt x="574530" y="1110407"/>
                    </a:lnTo>
                    <a:close/>
                  </a:path>
                  <a:path w="756315" h="1420843">
                    <a:moveTo>
                      <a:pt x="648933" y="1086527"/>
                    </a:moveTo>
                    <a:lnTo>
                      <a:pt x="106328" y="1086527"/>
                    </a:lnTo>
                    <a:lnTo>
                      <a:pt x="118440" y="1098467"/>
                    </a:lnTo>
                    <a:lnTo>
                      <a:pt x="638054" y="1098467"/>
                    </a:lnTo>
                    <a:lnTo>
                      <a:pt x="648933" y="1086527"/>
                    </a:lnTo>
                    <a:close/>
                  </a:path>
                  <a:path w="756315" h="1420843">
                    <a:moveTo>
                      <a:pt x="234897" y="453714"/>
                    </a:moveTo>
                    <a:lnTo>
                      <a:pt x="126956" y="453714"/>
                    </a:lnTo>
                    <a:lnTo>
                      <a:pt x="118964" y="465654"/>
                    </a:lnTo>
                    <a:lnTo>
                      <a:pt x="98050" y="501474"/>
                    </a:lnTo>
                    <a:lnTo>
                      <a:pt x="82092" y="537293"/>
                    </a:lnTo>
                    <a:lnTo>
                      <a:pt x="67492" y="573113"/>
                    </a:lnTo>
                    <a:lnTo>
                      <a:pt x="53320" y="608932"/>
                    </a:lnTo>
                    <a:lnTo>
                      <a:pt x="39524" y="644752"/>
                    </a:lnTo>
                    <a:lnTo>
                      <a:pt x="26054" y="680572"/>
                    </a:lnTo>
                    <a:lnTo>
                      <a:pt x="12860" y="716391"/>
                    </a:lnTo>
                    <a:lnTo>
                      <a:pt x="0" y="764151"/>
                    </a:lnTo>
                    <a:lnTo>
                      <a:pt x="335" y="776090"/>
                    </a:lnTo>
                    <a:lnTo>
                      <a:pt x="2231" y="788030"/>
                    </a:lnTo>
                    <a:lnTo>
                      <a:pt x="5641" y="799970"/>
                    </a:lnTo>
                    <a:lnTo>
                      <a:pt x="10518" y="811910"/>
                    </a:lnTo>
                    <a:lnTo>
                      <a:pt x="16818" y="823850"/>
                    </a:lnTo>
                    <a:lnTo>
                      <a:pt x="24494" y="823850"/>
                    </a:lnTo>
                    <a:lnTo>
                      <a:pt x="33500" y="835790"/>
                    </a:lnTo>
                    <a:lnTo>
                      <a:pt x="43790" y="847730"/>
                    </a:lnTo>
                    <a:lnTo>
                      <a:pt x="55317" y="847730"/>
                    </a:lnTo>
                    <a:lnTo>
                      <a:pt x="68037" y="859670"/>
                    </a:lnTo>
                    <a:lnTo>
                      <a:pt x="79582" y="859670"/>
                    </a:lnTo>
                    <a:lnTo>
                      <a:pt x="103347" y="871609"/>
                    </a:lnTo>
                    <a:lnTo>
                      <a:pt x="101878" y="883549"/>
                    </a:lnTo>
                    <a:lnTo>
                      <a:pt x="100720" y="883549"/>
                    </a:lnTo>
                    <a:lnTo>
                      <a:pt x="97714" y="895489"/>
                    </a:lnTo>
                    <a:lnTo>
                      <a:pt x="94251" y="907429"/>
                    </a:lnTo>
                    <a:lnTo>
                      <a:pt x="76700" y="967128"/>
                    </a:lnTo>
                    <a:lnTo>
                      <a:pt x="73241" y="979068"/>
                    </a:lnTo>
                    <a:lnTo>
                      <a:pt x="69831" y="991008"/>
                    </a:lnTo>
                    <a:lnTo>
                      <a:pt x="66486" y="1002948"/>
                    </a:lnTo>
                    <a:lnTo>
                      <a:pt x="64738" y="1014888"/>
                    </a:lnTo>
                    <a:lnTo>
                      <a:pt x="65166" y="1026828"/>
                    </a:lnTo>
                    <a:lnTo>
                      <a:pt x="78235" y="1062647"/>
                    </a:lnTo>
                    <a:lnTo>
                      <a:pt x="95505" y="1086527"/>
                    </a:lnTo>
                    <a:lnTo>
                      <a:pt x="658674" y="1086527"/>
                    </a:lnTo>
                    <a:lnTo>
                      <a:pt x="667172" y="1074587"/>
                    </a:lnTo>
                    <a:lnTo>
                      <a:pt x="674325" y="1062647"/>
                    </a:lnTo>
                    <a:lnTo>
                      <a:pt x="680028" y="1050707"/>
                    </a:lnTo>
                    <a:lnTo>
                      <a:pt x="220460" y="1050707"/>
                    </a:lnTo>
                    <a:lnTo>
                      <a:pt x="207761" y="1038767"/>
                    </a:lnTo>
                    <a:lnTo>
                      <a:pt x="131259" y="1038767"/>
                    </a:lnTo>
                    <a:lnTo>
                      <a:pt x="126121" y="1026828"/>
                    </a:lnTo>
                    <a:lnTo>
                      <a:pt x="138980" y="967128"/>
                    </a:lnTo>
                    <a:lnTo>
                      <a:pt x="151097" y="931309"/>
                    </a:lnTo>
                    <a:lnTo>
                      <a:pt x="157401" y="907429"/>
                    </a:lnTo>
                    <a:lnTo>
                      <a:pt x="163884" y="883549"/>
                    </a:lnTo>
                    <a:lnTo>
                      <a:pt x="170558" y="859670"/>
                    </a:lnTo>
                    <a:lnTo>
                      <a:pt x="177434" y="847730"/>
                    </a:lnTo>
                    <a:lnTo>
                      <a:pt x="184523" y="823850"/>
                    </a:lnTo>
                    <a:lnTo>
                      <a:pt x="188180" y="811910"/>
                    </a:lnTo>
                    <a:lnTo>
                      <a:pt x="103848" y="811910"/>
                    </a:lnTo>
                    <a:lnTo>
                      <a:pt x="92301" y="799970"/>
                    </a:lnTo>
                    <a:lnTo>
                      <a:pt x="81070" y="799970"/>
                    </a:lnTo>
                    <a:lnTo>
                      <a:pt x="71918" y="788030"/>
                    </a:lnTo>
                    <a:lnTo>
                      <a:pt x="65524" y="788030"/>
                    </a:lnTo>
                    <a:lnTo>
                      <a:pt x="62240" y="776090"/>
                    </a:lnTo>
                    <a:lnTo>
                      <a:pt x="62418" y="764151"/>
                    </a:lnTo>
                    <a:lnTo>
                      <a:pt x="66409" y="740271"/>
                    </a:lnTo>
                    <a:lnTo>
                      <a:pt x="70543" y="728331"/>
                    </a:lnTo>
                    <a:lnTo>
                      <a:pt x="82890" y="692511"/>
                    </a:lnTo>
                    <a:lnTo>
                      <a:pt x="99810" y="644752"/>
                    </a:lnTo>
                    <a:lnTo>
                      <a:pt x="113396" y="608932"/>
                    </a:lnTo>
                    <a:lnTo>
                      <a:pt x="123116" y="585053"/>
                    </a:lnTo>
                    <a:lnTo>
                      <a:pt x="128222" y="585053"/>
                    </a:lnTo>
                    <a:lnTo>
                      <a:pt x="133513" y="573113"/>
                    </a:lnTo>
                    <a:lnTo>
                      <a:pt x="150653" y="537293"/>
                    </a:lnTo>
                    <a:lnTo>
                      <a:pt x="173328" y="501474"/>
                    </a:lnTo>
                    <a:lnTo>
                      <a:pt x="191359" y="477594"/>
                    </a:lnTo>
                    <a:lnTo>
                      <a:pt x="201290" y="477594"/>
                    </a:lnTo>
                    <a:lnTo>
                      <a:pt x="211847" y="465654"/>
                    </a:lnTo>
                    <a:lnTo>
                      <a:pt x="223045" y="465654"/>
                    </a:lnTo>
                    <a:lnTo>
                      <a:pt x="234897" y="453714"/>
                    </a:lnTo>
                    <a:close/>
                  </a:path>
                  <a:path w="756315" h="1420843">
                    <a:moveTo>
                      <a:pt x="521866" y="561173"/>
                    </a:moveTo>
                    <a:lnTo>
                      <a:pt x="485993" y="561173"/>
                    </a:lnTo>
                    <a:lnTo>
                      <a:pt x="478075" y="573113"/>
                    </a:lnTo>
                    <a:lnTo>
                      <a:pt x="474047" y="585053"/>
                    </a:lnTo>
                    <a:lnTo>
                      <a:pt x="474113" y="596993"/>
                    </a:lnTo>
                    <a:lnTo>
                      <a:pt x="478475" y="608932"/>
                    </a:lnTo>
                    <a:lnTo>
                      <a:pt x="499890" y="656692"/>
                    </a:lnTo>
                    <a:lnTo>
                      <a:pt x="505207" y="668632"/>
                    </a:lnTo>
                    <a:lnTo>
                      <a:pt x="520779" y="704451"/>
                    </a:lnTo>
                    <a:lnTo>
                      <a:pt x="530662" y="728331"/>
                    </a:lnTo>
                    <a:lnTo>
                      <a:pt x="536307" y="740271"/>
                    </a:lnTo>
                    <a:lnTo>
                      <a:pt x="552658" y="776090"/>
                    </a:lnTo>
                    <a:lnTo>
                      <a:pt x="563104" y="811910"/>
                    </a:lnTo>
                    <a:lnTo>
                      <a:pt x="568199" y="823850"/>
                    </a:lnTo>
                    <a:lnTo>
                      <a:pt x="573214" y="835790"/>
                    </a:lnTo>
                    <a:lnTo>
                      <a:pt x="578151" y="847730"/>
                    </a:lnTo>
                    <a:lnTo>
                      <a:pt x="583013" y="859670"/>
                    </a:lnTo>
                    <a:lnTo>
                      <a:pt x="587804" y="883549"/>
                    </a:lnTo>
                    <a:lnTo>
                      <a:pt x="592526" y="895489"/>
                    </a:lnTo>
                    <a:lnTo>
                      <a:pt x="597182" y="907429"/>
                    </a:lnTo>
                    <a:lnTo>
                      <a:pt x="601776" y="919369"/>
                    </a:lnTo>
                    <a:lnTo>
                      <a:pt x="606311" y="943249"/>
                    </a:lnTo>
                    <a:lnTo>
                      <a:pt x="610789" y="955188"/>
                    </a:lnTo>
                    <a:lnTo>
                      <a:pt x="615215" y="967128"/>
                    </a:lnTo>
                    <a:lnTo>
                      <a:pt x="619590" y="979068"/>
                    </a:lnTo>
                    <a:lnTo>
                      <a:pt x="623917" y="1002948"/>
                    </a:lnTo>
                    <a:lnTo>
                      <a:pt x="628201" y="1014888"/>
                    </a:lnTo>
                    <a:lnTo>
                      <a:pt x="626822" y="1026828"/>
                    </a:lnTo>
                    <a:lnTo>
                      <a:pt x="619285" y="1038767"/>
                    </a:lnTo>
                    <a:lnTo>
                      <a:pt x="563872" y="1038767"/>
                    </a:lnTo>
                    <a:lnTo>
                      <a:pt x="550047" y="1050707"/>
                    </a:lnTo>
                    <a:lnTo>
                      <a:pt x="680028" y="1050707"/>
                    </a:lnTo>
                    <a:lnTo>
                      <a:pt x="684177" y="1038767"/>
                    </a:lnTo>
                    <a:lnTo>
                      <a:pt x="686669" y="1026828"/>
                    </a:lnTo>
                    <a:lnTo>
                      <a:pt x="687401" y="1014888"/>
                    </a:lnTo>
                    <a:lnTo>
                      <a:pt x="686267" y="1002948"/>
                    </a:lnTo>
                    <a:lnTo>
                      <a:pt x="672827" y="955188"/>
                    </a:lnTo>
                    <a:lnTo>
                      <a:pt x="669144" y="943249"/>
                    </a:lnTo>
                    <a:lnTo>
                      <a:pt x="665608" y="931309"/>
                    </a:lnTo>
                    <a:lnTo>
                      <a:pt x="662008" y="919369"/>
                    </a:lnTo>
                    <a:lnTo>
                      <a:pt x="650873" y="871609"/>
                    </a:lnTo>
                    <a:lnTo>
                      <a:pt x="687751" y="871609"/>
                    </a:lnTo>
                    <a:lnTo>
                      <a:pt x="700344" y="859670"/>
                    </a:lnTo>
                    <a:lnTo>
                      <a:pt x="711771" y="859670"/>
                    </a:lnTo>
                    <a:lnTo>
                      <a:pt x="721991" y="847730"/>
                    </a:lnTo>
                    <a:lnTo>
                      <a:pt x="730964" y="847730"/>
                    </a:lnTo>
                    <a:lnTo>
                      <a:pt x="738648" y="835790"/>
                    </a:lnTo>
                    <a:lnTo>
                      <a:pt x="745003" y="823850"/>
                    </a:lnTo>
                    <a:lnTo>
                      <a:pt x="749988" y="811910"/>
                    </a:lnTo>
                    <a:lnTo>
                      <a:pt x="633367" y="811910"/>
                    </a:lnTo>
                    <a:lnTo>
                      <a:pt x="627433" y="799970"/>
                    </a:lnTo>
                    <a:lnTo>
                      <a:pt x="621181" y="788030"/>
                    </a:lnTo>
                    <a:lnTo>
                      <a:pt x="613557" y="776090"/>
                    </a:lnTo>
                    <a:lnTo>
                      <a:pt x="604106" y="752211"/>
                    </a:lnTo>
                    <a:lnTo>
                      <a:pt x="584875" y="704451"/>
                    </a:lnTo>
                    <a:lnTo>
                      <a:pt x="565131" y="656692"/>
                    </a:lnTo>
                    <a:lnTo>
                      <a:pt x="544789" y="608932"/>
                    </a:lnTo>
                    <a:lnTo>
                      <a:pt x="529088" y="573113"/>
                    </a:lnTo>
                    <a:lnTo>
                      <a:pt x="521866" y="561173"/>
                    </a:lnTo>
                    <a:close/>
                  </a:path>
                  <a:path w="756315" h="1420843">
                    <a:moveTo>
                      <a:pt x="263581" y="561173"/>
                    </a:moveTo>
                    <a:lnTo>
                      <a:pt x="231951" y="561173"/>
                    </a:lnTo>
                    <a:lnTo>
                      <a:pt x="223738" y="573113"/>
                    </a:lnTo>
                    <a:lnTo>
                      <a:pt x="206240" y="608932"/>
                    </a:lnTo>
                    <a:lnTo>
                      <a:pt x="189913" y="644752"/>
                    </a:lnTo>
                    <a:lnTo>
                      <a:pt x="174607" y="680572"/>
                    </a:lnTo>
                    <a:lnTo>
                      <a:pt x="160173" y="716391"/>
                    </a:lnTo>
                    <a:lnTo>
                      <a:pt x="146460" y="752211"/>
                    </a:lnTo>
                    <a:lnTo>
                      <a:pt x="133320" y="788030"/>
                    </a:lnTo>
                    <a:lnTo>
                      <a:pt x="127334" y="799970"/>
                    </a:lnTo>
                    <a:lnTo>
                      <a:pt x="125352" y="811910"/>
                    </a:lnTo>
                    <a:lnTo>
                      <a:pt x="188180" y="811910"/>
                    </a:lnTo>
                    <a:lnTo>
                      <a:pt x="191836" y="799970"/>
                    </a:lnTo>
                    <a:lnTo>
                      <a:pt x="199386" y="788030"/>
                    </a:lnTo>
                    <a:lnTo>
                      <a:pt x="207184" y="764151"/>
                    </a:lnTo>
                    <a:lnTo>
                      <a:pt x="215241" y="740271"/>
                    </a:lnTo>
                    <a:lnTo>
                      <a:pt x="223569" y="716391"/>
                    </a:lnTo>
                    <a:lnTo>
                      <a:pt x="232178" y="704451"/>
                    </a:lnTo>
                    <a:lnTo>
                      <a:pt x="241081" y="680572"/>
                    </a:lnTo>
                    <a:lnTo>
                      <a:pt x="250289" y="656692"/>
                    </a:lnTo>
                    <a:lnTo>
                      <a:pt x="259813" y="644752"/>
                    </a:lnTo>
                    <a:lnTo>
                      <a:pt x="269666" y="620872"/>
                    </a:lnTo>
                    <a:lnTo>
                      <a:pt x="279857" y="596993"/>
                    </a:lnTo>
                    <a:lnTo>
                      <a:pt x="282359" y="585053"/>
                    </a:lnTo>
                    <a:lnTo>
                      <a:pt x="280479" y="573113"/>
                    </a:lnTo>
                    <a:lnTo>
                      <a:pt x="274220" y="573113"/>
                    </a:lnTo>
                    <a:lnTo>
                      <a:pt x="263581" y="561173"/>
                    </a:lnTo>
                    <a:close/>
                  </a:path>
                  <a:path w="756315" h="1420843">
                    <a:moveTo>
                      <a:pt x="634069" y="465654"/>
                    </a:moveTo>
                    <a:lnTo>
                      <a:pt x="543389" y="465654"/>
                    </a:lnTo>
                    <a:lnTo>
                      <a:pt x="553837" y="477594"/>
                    </a:lnTo>
                    <a:lnTo>
                      <a:pt x="563743" y="477594"/>
                    </a:lnTo>
                    <a:lnTo>
                      <a:pt x="573100" y="489534"/>
                    </a:lnTo>
                    <a:lnTo>
                      <a:pt x="597786" y="525353"/>
                    </a:lnTo>
                    <a:lnTo>
                      <a:pt x="614605" y="561173"/>
                    </a:lnTo>
                    <a:lnTo>
                      <a:pt x="637992" y="620872"/>
                    </a:lnTo>
                    <a:lnTo>
                      <a:pt x="642679" y="632812"/>
                    </a:lnTo>
                    <a:lnTo>
                      <a:pt x="657157" y="668632"/>
                    </a:lnTo>
                    <a:lnTo>
                      <a:pt x="662195" y="680572"/>
                    </a:lnTo>
                    <a:lnTo>
                      <a:pt x="667377" y="692511"/>
                    </a:lnTo>
                    <a:lnTo>
                      <a:pt x="671781" y="704451"/>
                    </a:lnTo>
                    <a:lnTo>
                      <a:pt x="680551" y="728331"/>
                    </a:lnTo>
                    <a:lnTo>
                      <a:pt x="685002" y="740271"/>
                    </a:lnTo>
                    <a:lnTo>
                      <a:pt x="689554" y="752211"/>
                    </a:lnTo>
                    <a:lnTo>
                      <a:pt x="692927" y="764151"/>
                    </a:lnTo>
                    <a:lnTo>
                      <a:pt x="694886" y="776090"/>
                    </a:lnTo>
                    <a:lnTo>
                      <a:pt x="693905" y="788030"/>
                    </a:lnTo>
                    <a:lnTo>
                      <a:pt x="688677" y="799970"/>
                    </a:lnTo>
                    <a:lnTo>
                      <a:pt x="677783" y="811910"/>
                    </a:lnTo>
                    <a:lnTo>
                      <a:pt x="749988" y="811910"/>
                    </a:lnTo>
                    <a:lnTo>
                      <a:pt x="753562" y="799970"/>
                    </a:lnTo>
                    <a:lnTo>
                      <a:pt x="755685" y="788030"/>
                    </a:lnTo>
                    <a:lnTo>
                      <a:pt x="756315" y="776090"/>
                    </a:lnTo>
                    <a:lnTo>
                      <a:pt x="755413" y="764151"/>
                    </a:lnTo>
                    <a:lnTo>
                      <a:pt x="740504" y="716391"/>
                    </a:lnTo>
                    <a:lnTo>
                      <a:pt x="723277" y="668632"/>
                    </a:lnTo>
                    <a:lnTo>
                      <a:pt x="709847" y="632812"/>
                    </a:lnTo>
                    <a:lnTo>
                      <a:pt x="695946" y="596993"/>
                    </a:lnTo>
                    <a:lnTo>
                      <a:pt x="681547" y="561173"/>
                    </a:lnTo>
                    <a:lnTo>
                      <a:pt x="666619" y="525353"/>
                    </a:lnTo>
                    <a:lnTo>
                      <a:pt x="648426" y="489534"/>
                    </a:lnTo>
                    <a:lnTo>
                      <a:pt x="641482" y="477594"/>
                    </a:lnTo>
                    <a:lnTo>
                      <a:pt x="634069" y="465654"/>
                    </a:lnTo>
                    <a:close/>
                  </a:path>
                  <a:path w="756315" h="1420843">
                    <a:moveTo>
                      <a:pt x="521020" y="71639"/>
                    </a:moveTo>
                    <a:lnTo>
                      <a:pt x="427644" y="71639"/>
                    </a:lnTo>
                    <a:lnTo>
                      <a:pt x="438346" y="83579"/>
                    </a:lnTo>
                    <a:lnTo>
                      <a:pt x="448723" y="83579"/>
                    </a:lnTo>
                    <a:lnTo>
                      <a:pt x="458717" y="95518"/>
                    </a:lnTo>
                    <a:lnTo>
                      <a:pt x="468267" y="107458"/>
                    </a:lnTo>
                    <a:lnTo>
                      <a:pt x="477315" y="107458"/>
                    </a:lnTo>
                    <a:lnTo>
                      <a:pt x="485801" y="119398"/>
                    </a:lnTo>
                    <a:lnTo>
                      <a:pt x="505208" y="155218"/>
                    </a:lnTo>
                    <a:lnTo>
                      <a:pt x="518110" y="202977"/>
                    </a:lnTo>
                    <a:lnTo>
                      <a:pt x="519441" y="226857"/>
                    </a:lnTo>
                    <a:lnTo>
                      <a:pt x="518820" y="238797"/>
                    </a:lnTo>
                    <a:lnTo>
                      <a:pt x="507713" y="286556"/>
                    </a:lnTo>
                    <a:lnTo>
                      <a:pt x="490090" y="322376"/>
                    </a:lnTo>
                    <a:lnTo>
                      <a:pt x="473326" y="346255"/>
                    </a:lnTo>
                    <a:lnTo>
                      <a:pt x="463476" y="346255"/>
                    </a:lnTo>
                    <a:lnTo>
                      <a:pt x="452677" y="358195"/>
                    </a:lnTo>
                    <a:lnTo>
                      <a:pt x="440949" y="370135"/>
                    </a:lnTo>
                    <a:lnTo>
                      <a:pt x="430263" y="370135"/>
                    </a:lnTo>
                    <a:lnTo>
                      <a:pt x="424235" y="382075"/>
                    </a:lnTo>
                    <a:lnTo>
                      <a:pt x="421774" y="394015"/>
                    </a:lnTo>
                    <a:lnTo>
                      <a:pt x="421791" y="405955"/>
                    </a:lnTo>
                    <a:lnTo>
                      <a:pt x="423196" y="417895"/>
                    </a:lnTo>
                    <a:lnTo>
                      <a:pt x="427221" y="429835"/>
                    </a:lnTo>
                    <a:lnTo>
                      <a:pt x="436086" y="441774"/>
                    </a:lnTo>
                    <a:lnTo>
                      <a:pt x="483313" y="441774"/>
                    </a:lnTo>
                    <a:lnTo>
                      <a:pt x="496345" y="453714"/>
                    </a:lnTo>
                    <a:lnTo>
                      <a:pt x="520900" y="453714"/>
                    </a:lnTo>
                    <a:lnTo>
                      <a:pt x="532407" y="465654"/>
                    </a:lnTo>
                    <a:lnTo>
                      <a:pt x="626170" y="465654"/>
                    </a:lnTo>
                    <a:lnTo>
                      <a:pt x="617765" y="453714"/>
                    </a:lnTo>
                    <a:lnTo>
                      <a:pt x="608839" y="441774"/>
                    </a:lnTo>
                    <a:lnTo>
                      <a:pt x="599373" y="429835"/>
                    </a:lnTo>
                    <a:lnTo>
                      <a:pt x="589349" y="429835"/>
                    </a:lnTo>
                    <a:lnTo>
                      <a:pt x="578749" y="417895"/>
                    </a:lnTo>
                    <a:lnTo>
                      <a:pt x="567557" y="405955"/>
                    </a:lnTo>
                    <a:lnTo>
                      <a:pt x="555754" y="405955"/>
                    </a:lnTo>
                    <a:lnTo>
                      <a:pt x="543322" y="394015"/>
                    </a:lnTo>
                    <a:lnTo>
                      <a:pt x="516460" y="394015"/>
                    </a:lnTo>
                    <a:lnTo>
                      <a:pt x="570983" y="298496"/>
                    </a:lnTo>
                    <a:lnTo>
                      <a:pt x="743574" y="298496"/>
                    </a:lnTo>
                    <a:lnTo>
                      <a:pt x="748514" y="286556"/>
                    </a:lnTo>
                    <a:lnTo>
                      <a:pt x="751703" y="274616"/>
                    </a:lnTo>
                    <a:lnTo>
                      <a:pt x="634564" y="274616"/>
                    </a:lnTo>
                    <a:lnTo>
                      <a:pt x="622914" y="262676"/>
                    </a:lnTo>
                    <a:lnTo>
                      <a:pt x="611782" y="250737"/>
                    </a:lnTo>
                    <a:lnTo>
                      <a:pt x="601567" y="250737"/>
                    </a:lnTo>
                    <a:lnTo>
                      <a:pt x="592666" y="238797"/>
                    </a:lnTo>
                    <a:lnTo>
                      <a:pt x="585481" y="226857"/>
                    </a:lnTo>
                    <a:lnTo>
                      <a:pt x="580408" y="214917"/>
                    </a:lnTo>
                    <a:lnTo>
                      <a:pt x="584308" y="202977"/>
                    </a:lnTo>
                    <a:lnTo>
                      <a:pt x="594474" y="202977"/>
                    </a:lnTo>
                    <a:lnTo>
                      <a:pt x="611209" y="191037"/>
                    </a:lnTo>
                    <a:lnTo>
                      <a:pt x="724867" y="191037"/>
                    </a:lnTo>
                    <a:lnTo>
                      <a:pt x="716044" y="179097"/>
                    </a:lnTo>
                    <a:lnTo>
                      <a:pt x="706374" y="167158"/>
                    </a:lnTo>
                    <a:lnTo>
                      <a:pt x="695964" y="167158"/>
                    </a:lnTo>
                    <a:lnTo>
                      <a:pt x="684921" y="155218"/>
                    </a:lnTo>
                    <a:lnTo>
                      <a:pt x="673349" y="155218"/>
                    </a:lnTo>
                    <a:lnTo>
                      <a:pt x="661356" y="143278"/>
                    </a:lnTo>
                    <a:lnTo>
                      <a:pt x="575771" y="143278"/>
                    </a:lnTo>
                    <a:lnTo>
                      <a:pt x="562554" y="131338"/>
                    </a:lnTo>
                    <a:lnTo>
                      <a:pt x="550748" y="107458"/>
                    </a:lnTo>
                    <a:lnTo>
                      <a:pt x="544525" y="95518"/>
                    </a:lnTo>
                    <a:lnTo>
                      <a:pt x="537250" y="95518"/>
                    </a:lnTo>
                    <a:lnTo>
                      <a:pt x="529404" y="83579"/>
                    </a:lnTo>
                    <a:lnTo>
                      <a:pt x="521020" y="71639"/>
                    </a:lnTo>
                    <a:close/>
                  </a:path>
                  <a:path w="756315" h="1420843">
                    <a:moveTo>
                      <a:pt x="258167" y="310436"/>
                    </a:moveTo>
                    <a:lnTo>
                      <a:pt x="184591" y="310436"/>
                    </a:lnTo>
                    <a:lnTo>
                      <a:pt x="239521" y="394015"/>
                    </a:lnTo>
                    <a:lnTo>
                      <a:pt x="209809" y="394015"/>
                    </a:lnTo>
                    <a:lnTo>
                      <a:pt x="197578" y="405955"/>
                    </a:lnTo>
                    <a:lnTo>
                      <a:pt x="185891" y="405955"/>
                    </a:lnTo>
                    <a:lnTo>
                      <a:pt x="174742" y="417895"/>
                    </a:lnTo>
                    <a:lnTo>
                      <a:pt x="164129" y="429835"/>
                    </a:lnTo>
                    <a:lnTo>
                      <a:pt x="154048" y="429835"/>
                    </a:lnTo>
                    <a:lnTo>
                      <a:pt x="144494" y="441774"/>
                    </a:lnTo>
                    <a:lnTo>
                      <a:pt x="135465" y="453714"/>
                    </a:lnTo>
                    <a:lnTo>
                      <a:pt x="260617" y="453714"/>
                    </a:lnTo>
                    <a:lnTo>
                      <a:pt x="274511" y="441774"/>
                    </a:lnTo>
                    <a:lnTo>
                      <a:pt x="316262" y="441774"/>
                    </a:lnTo>
                    <a:lnTo>
                      <a:pt x="324719" y="429835"/>
                    </a:lnTo>
                    <a:lnTo>
                      <a:pt x="330020" y="417895"/>
                    </a:lnTo>
                    <a:lnTo>
                      <a:pt x="332384" y="394015"/>
                    </a:lnTo>
                    <a:lnTo>
                      <a:pt x="330255" y="382075"/>
                    </a:lnTo>
                    <a:lnTo>
                      <a:pt x="325159" y="370135"/>
                    </a:lnTo>
                    <a:lnTo>
                      <a:pt x="316586" y="370135"/>
                    </a:lnTo>
                    <a:lnTo>
                      <a:pt x="304028" y="358195"/>
                    </a:lnTo>
                    <a:lnTo>
                      <a:pt x="292636" y="346255"/>
                    </a:lnTo>
                    <a:lnTo>
                      <a:pt x="282385" y="346255"/>
                    </a:lnTo>
                    <a:lnTo>
                      <a:pt x="273244" y="334316"/>
                    </a:lnTo>
                    <a:lnTo>
                      <a:pt x="265181" y="322376"/>
                    </a:lnTo>
                    <a:lnTo>
                      <a:pt x="258167" y="310436"/>
                    </a:lnTo>
                    <a:close/>
                  </a:path>
                  <a:path w="756315" h="1420843">
                    <a:moveTo>
                      <a:pt x="152094" y="322376"/>
                    </a:moveTo>
                    <a:lnTo>
                      <a:pt x="40283" y="322376"/>
                    </a:lnTo>
                    <a:lnTo>
                      <a:pt x="51723" y="334316"/>
                    </a:lnTo>
                    <a:lnTo>
                      <a:pt x="140496" y="334316"/>
                    </a:lnTo>
                    <a:lnTo>
                      <a:pt x="152094" y="322376"/>
                    </a:lnTo>
                    <a:close/>
                  </a:path>
                  <a:path w="756315" h="1420843">
                    <a:moveTo>
                      <a:pt x="719459" y="322376"/>
                    </a:moveTo>
                    <a:lnTo>
                      <a:pt x="608496" y="322376"/>
                    </a:lnTo>
                    <a:lnTo>
                      <a:pt x="620023" y="334316"/>
                    </a:lnTo>
                    <a:lnTo>
                      <a:pt x="708723" y="334316"/>
                    </a:lnTo>
                    <a:lnTo>
                      <a:pt x="719459" y="322376"/>
                    </a:lnTo>
                    <a:close/>
                  </a:path>
                  <a:path w="756315" h="1420843">
                    <a:moveTo>
                      <a:pt x="87059" y="214917"/>
                    </a:moveTo>
                    <a:lnTo>
                      <a:pt x="10783" y="214917"/>
                    </a:lnTo>
                    <a:lnTo>
                      <a:pt x="5979" y="226857"/>
                    </a:lnTo>
                    <a:lnTo>
                      <a:pt x="2564" y="238797"/>
                    </a:lnTo>
                    <a:lnTo>
                      <a:pt x="1174" y="262676"/>
                    </a:lnTo>
                    <a:lnTo>
                      <a:pt x="1716" y="274616"/>
                    </a:lnTo>
                    <a:lnTo>
                      <a:pt x="4095" y="286556"/>
                    </a:lnTo>
                    <a:lnTo>
                      <a:pt x="8219" y="298496"/>
                    </a:lnTo>
                    <a:lnTo>
                      <a:pt x="13993" y="298496"/>
                    </a:lnTo>
                    <a:lnTo>
                      <a:pt x="21324" y="310436"/>
                    </a:lnTo>
                    <a:lnTo>
                      <a:pt x="30118" y="322376"/>
                    </a:lnTo>
                    <a:lnTo>
                      <a:pt x="163431" y="322376"/>
                    </a:lnTo>
                    <a:lnTo>
                      <a:pt x="174520" y="310436"/>
                    </a:lnTo>
                    <a:lnTo>
                      <a:pt x="258167" y="310436"/>
                    </a:lnTo>
                    <a:lnTo>
                      <a:pt x="252170" y="298496"/>
                    </a:lnTo>
                    <a:lnTo>
                      <a:pt x="247159" y="286556"/>
                    </a:lnTo>
                    <a:lnTo>
                      <a:pt x="243105" y="274616"/>
                    </a:lnTo>
                    <a:lnTo>
                      <a:pt x="67464" y="274616"/>
                    </a:lnTo>
                    <a:lnTo>
                      <a:pt x="62088" y="262676"/>
                    </a:lnTo>
                    <a:lnTo>
                      <a:pt x="64695" y="250737"/>
                    </a:lnTo>
                    <a:lnTo>
                      <a:pt x="70718" y="238797"/>
                    </a:lnTo>
                    <a:lnTo>
                      <a:pt x="78111" y="226857"/>
                    </a:lnTo>
                    <a:lnTo>
                      <a:pt x="87059" y="214917"/>
                    </a:lnTo>
                    <a:close/>
                  </a:path>
                  <a:path w="756315" h="1420843">
                    <a:moveTo>
                      <a:pt x="743574" y="298496"/>
                    </a:moveTo>
                    <a:lnTo>
                      <a:pt x="570983" y="298496"/>
                    </a:lnTo>
                    <a:lnTo>
                      <a:pt x="571891" y="310436"/>
                    </a:lnTo>
                    <a:lnTo>
                      <a:pt x="586416" y="310436"/>
                    </a:lnTo>
                    <a:lnTo>
                      <a:pt x="597306" y="322376"/>
                    </a:lnTo>
                    <a:lnTo>
                      <a:pt x="728927" y="322376"/>
                    </a:lnTo>
                    <a:lnTo>
                      <a:pt x="737005" y="310436"/>
                    </a:lnTo>
                    <a:lnTo>
                      <a:pt x="743574" y="298496"/>
                    </a:lnTo>
                    <a:close/>
                  </a:path>
                  <a:path w="756315" h="1420843">
                    <a:moveTo>
                      <a:pt x="238023" y="191037"/>
                    </a:moveTo>
                    <a:lnTo>
                      <a:pt x="157400" y="191037"/>
                    </a:lnTo>
                    <a:lnTo>
                      <a:pt x="168285" y="202977"/>
                    </a:lnTo>
                    <a:lnTo>
                      <a:pt x="173983" y="202977"/>
                    </a:lnTo>
                    <a:lnTo>
                      <a:pt x="174090" y="214917"/>
                    </a:lnTo>
                    <a:lnTo>
                      <a:pt x="168202" y="226857"/>
                    </a:lnTo>
                    <a:lnTo>
                      <a:pt x="160161" y="238797"/>
                    </a:lnTo>
                    <a:lnTo>
                      <a:pt x="151059" y="250737"/>
                    </a:lnTo>
                    <a:lnTo>
                      <a:pt x="140954" y="262676"/>
                    </a:lnTo>
                    <a:lnTo>
                      <a:pt x="129902" y="262676"/>
                    </a:lnTo>
                    <a:lnTo>
                      <a:pt x="117959" y="274616"/>
                    </a:lnTo>
                    <a:lnTo>
                      <a:pt x="243105" y="274616"/>
                    </a:lnTo>
                    <a:lnTo>
                      <a:pt x="239976" y="262676"/>
                    </a:lnTo>
                    <a:lnTo>
                      <a:pt x="237741" y="250737"/>
                    </a:lnTo>
                    <a:lnTo>
                      <a:pt x="236369" y="238797"/>
                    </a:lnTo>
                    <a:lnTo>
                      <a:pt x="236087" y="226857"/>
                    </a:lnTo>
                    <a:lnTo>
                      <a:pt x="236629" y="214917"/>
                    </a:lnTo>
                    <a:lnTo>
                      <a:pt x="238023" y="191037"/>
                    </a:lnTo>
                    <a:close/>
                  </a:path>
                  <a:path w="756315" h="1420843">
                    <a:moveTo>
                      <a:pt x="724867" y="191037"/>
                    </a:moveTo>
                    <a:lnTo>
                      <a:pt x="617023" y="191037"/>
                    </a:lnTo>
                    <a:lnTo>
                      <a:pt x="629327" y="202977"/>
                    </a:lnTo>
                    <a:lnTo>
                      <a:pt x="652435" y="202977"/>
                    </a:lnTo>
                    <a:lnTo>
                      <a:pt x="663075" y="214917"/>
                    </a:lnTo>
                    <a:lnTo>
                      <a:pt x="672994" y="226857"/>
                    </a:lnTo>
                    <a:lnTo>
                      <a:pt x="682111" y="238797"/>
                    </a:lnTo>
                    <a:lnTo>
                      <a:pt x="690342" y="250737"/>
                    </a:lnTo>
                    <a:lnTo>
                      <a:pt x="693778" y="262676"/>
                    </a:lnTo>
                    <a:lnTo>
                      <a:pt x="691329" y="262676"/>
                    </a:lnTo>
                    <a:lnTo>
                      <a:pt x="682957" y="274616"/>
                    </a:lnTo>
                    <a:lnTo>
                      <a:pt x="751703" y="274616"/>
                    </a:lnTo>
                    <a:lnTo>
                      <a:pt x="753023" y="262676"/>
                    </a:lnTo>
                    <a:lnTo>
                      <a:pt x="739548" y="214917"/>
                    </a:lnTo>
                    <a:lnTo>
                      <a:pt x="732737" y="202977"/>
                    </a:lnTo>
                    <a:lnTo>
                      <a:pt x="724867" y="191037"/>
                    </a:lnTo>
                    <a:close/>
                  </a:path>
                  <a:path w="756315" h="1420843">
                    <a:moveTo>
                      <a:pt x="247624" y="155218"/>
                    </a:moveTo>
                    <a:lnTo>
                      <a:pt x="70976" y="155218"/>
                    </a:lnTo>
                    <a:lnTo>
                      <a:pt x="60181" y="167158"/>
                    </a:lnTo>
                    <a:lnTo>
                      <a:pt x="49963" y="167158"/>
                    </a:lnTo>
                    <a:lnTo>
                      <a:pt x="40416" y="179097"/>
                    </a:lnTo>
                    <a:lnTo>
                      <a:pt x="31631" y="191037"/>
                    </a:lnTo>
                    <a:lnTo>
                      <a:pt x="23702" y="202977"/>
                    </a:lnTo>
                    <a:lnTo>
                      <a:pt x="16722" y="214917"/>
                    </a:lnTo>
                    <a:lnTo>
                      <a:pt x="96626" y="214917"/>
                    </a:lnTo>
                    <a:lnTo>
                      <a:pt x="106940" y="202977"/>
                    </a:lnTo>
                    <a:lnTo>
                      <a:pt x="130155" y="202977"/>
                    </a:lnTo>
                    <a:lnTo>
                      <a:pt x="143230" y="191037"/>
                    </a:lnTo>
                    <a:lnTo>
                      <a:pt x="238023" y="191037"/>
                    </a:lnTo>
                    <a:lnTo>
                      <a:pt x="240300" y="179097"/>
                    </a:lnTo>
                    <a:lnTo>
                      <a:pt x="243490" y="167158"/>
                    </a:lnTo>
                    <a:lnTo>
                      <a:pt x="247624" y="155218"/>
                    </a:lnTo>
                    <a:close/>
                  </a:path>
                  <a:path w="756315" h="1420843">
                    <a:moveTo>
                      <a:pt x="482771" y="35819"/>
                    </a:moveTo>
                    <a:lnTo>
                      <a:pt x="268488" y="35819"/>
                    </a:lnTo>
                    <a:lnTo>
                      <a:pt x="258215" y="47759"/>
                    </a:lnTo>
                    <a:lnTo>
                      <a:pt x="248499" y="59699"/>
                    </a:lnTo>
                    <a:lnTo>
                      <a:pt x="239332" y="59699"/>
                    </a:lnTo>
                    <a:lnTo>
                      <a:pt x="215040" y="95518"/>
                    </a:lnTo>
                    <a:lnTo>
                      <a:pt x="195379" y="131338"/>
                    </a:lnTo>
                    <a:lnTo>
                      <a:pt x="192060" y="143278"/>
                    </a:lnTo>
                    <a:lnTo>
                      <a:pt x="93928" y="143278"/>
                    </a:lnTo>
                    <a:lnTo>
                      <a:pt x="82256" y="155218"/>
                    </a:lnTo>
                    <a:lnTo>
                      <a:pt x="252730" y="155218"/>
                    </a:lnTo>
                    <a:lnTo>
                      <a:pt x="258839" y="143278"/>
                    </a:lnTo>
                    <a:lnTo>
                      <a:pt x="265982" y="131338"/>
                    </a:lnTo>
                    <a:lnTo>
                      <a:pt x="274187" y="119398"/>
                    </a:lnTo>
                    <a:lnTo>
                      <a:pt x="283485" y="107458"/>
                    </a:lnTo>
                    <a:lnTo>
                      <a:pt x="293906" y="95518"/>
                    </a:lnTo>
                    <a:lnTo>
                      <a:pt x="305480" y="83579"/>
                    </a:lnTo>
                    <a:lnTo>
                      <a:pt x="315834" y="83579"/>
                    </a:lnTo>
                    <a:lnTo>
                      <a:pt x="326517" y="71639"/>
                    </a:lnTo>
                    <a:lnTo>
                      <a:pt x="521020" y="71639"/>
                    </a:lnTo>
                    <a:lnTo>
                      <a:pt x="512131" y="59699"/>
                    </a:lnTo>
                    <a:lnTo>
                      <a:pt x="502771" y="47759"/>
                    </a:lnTo>
                    <a:lnTo>
                      <a:pt x="492974" y="47759"/>
                    </a:lnTo>
                    <a:lnTo>
                      <a:pt x="482771" y="35819"/>
                    </a:lnTo>
                    <a:close/>
                  </a:path>
                  <a:path w="756315" h="1420843">
                    <a:moveTo>
                      <a:pt x="166992" y="131338"/>
                    </a:moveTo>
                    <a:lnTo>
                      <a:pt x="130367" y="131338"/>
                    </a:lnTo>
                    <a:lnTo>
                      <a:pt x="118076" y="143278"/>
                    </a:lnTo>
                    <a:lnTo>
                      <a:pt x="178808" y="143278"/>
                    </a:lnTo>
                    <a:lnTo>
                      <a:pt x="166992" y="131338"/>
                    </a:lnTo>
                    <a:close/>
                  </a:path>
                  <a:path w="756315" h="1420843">
                    <a:moveTo>
                      <a:pt x="623913" y="131338"/>
                    </a:moveTo>
                    <a:lnTo>
                      <a:pt x="598793" y="131338"/>
                    </a:lnTo>
                    <a:lnTo>
                      <a:pt x="575771" y="143278"/>
                    </a:lnTo>
                    <a:lnTo>
                      <a:pt x="636532" y="143278"/>
                    </a:lnTo>
                    <a:lnTo>
                      <a:pt x="623913" y="131338"/>
                    </a:lnTo>
                    <a:close/>
                  </a:path>
                  <a:path w="756315" h="1420843">
                    <a:moveTo>
                      <a:pt x="461286" y="23879"/>
                    </a:moveTo>
                    <a:lnTo>
                      <a:pt x="290739" y="23879"/>
                    </a:lnTo>
                    <a:lnTo>
                      <a:pt x="279326" y="35819"/>
                    </a:lnTo>
                    <a:lnTo>
                      <a:pt x="472197" y="35819"/>
                    </a:lnTo>
                    <a:lnTo>
                      <a:pt x="461286" y="23879"/>
                    </a:lnTo>
                    <a:close/>
                  </a:path>
                  <a:path w="756315" h="1420843">
                    <a:moveTo>
                      <a:pt x="438583" y="11939"/>
                    </a:moveTo>
                    <a:lnTo>
                      <a:pt x="315322" y="11939"/>
                    </a:lnTo>
                    <a:lnTo>
                      <a:pt x="302735" y="23879"/>
                    </a:lnTo>
                    <a:lnTo>
                      <a:pt x="450070" y="23879"/>
                    </a:lnTo>
                    <a:lnTo>
                      <a:pt x="438583" y="11939"/>
                    </a:lnTo>
                    <a:close/>
                  </a:path>
                  <a:path w="756315" h="1420843">
                    <a:moveTo>
                      <a:pt x="378250" y="0"/>
                    </a:moveTo>
                    <a:lnTo>
                      <a:pt x="365838" y="11939"/>
                    </a:lnTo>
                    <a:lnTo>
                      <a:pt x="390592" y="11939"/>
                    </a:lnTo>
                    <a:lnTo>
                      <a:pt x="378250" y="0"/>
                    </a:lnTo>
                    <a:close/>
                  </a:path>
                </a:pathLst>
              </a:custGeom>
              <a:solidFill>
                <a:srgbClr val="F7AB59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2" name="object 6"/>
              <p:cNvSpPr/>
              <p:nvPr/>
            </p:nvSpPr>
            <p:spPr>
              <a:xfrm>
                <a:off x="1062551" y="7744108"/>
                <a:ext cx="715305" cy="1385023"/>
              </a:xfrm>
              <a:custGeom>
                <a:avLst/>
                <a:gdLst/>
                <a:ahLst/>
                <a:cxnLst/>
                <a:rect l="l" t="t" r="r" b="b"/>
                <a:pathLst>
                  <a:path w="715305" h="1385023">
                    <a:moveTo>
                      <a:pt x="94598" y="489534"/>
                    </a:moveTo>
                    <a:lnTo>
                      <a:pt x="24333" y="489534"/>
                    </a:lnTo>
                    <a:lnTo>
                      <a:pt x="19200" y="513414"/>
                    </a:lnTo>
                    <a:lnTo>
                      <a:pt x="14823" y="525353"/>
                    </a:lnTo>
                    <a:lnTo>
                      <a:pt x="5211" y="573113"/>
                    </a:lnTo>
                    <a:lnTo>
                      <a:pt x="1874" y="620872"/>
                    </a:lnTo>
                    <a:lnTo>
                      <a:pt x="310" y="668632"/>
                    </a:lnTo>
                    <a:lnTo>
                      <a:pt x="0" y="752211"/>
                    </a:lnTo>
                    <a:lnTo>
                      <a:pt x="638" y="764151"/>
                    </a:lnTo>
                    <a:lnTo>
                      <a:pt x="8896" y="811910"/>
                    </a:lnTo>
                    <a:lnTo>
                      <a:pt x="22351" y="847730"/>
                    </a:lnTo>
                    <a:lnTo>
                      <a:pt x="42424" y="883549"/>
                    </a:lnTo>
                    <a:lnTo>
                      <a:pt x="59787" y="907429"/>
                    </a:lnTo>
                    <a:lnTo>
                      <a:pt x="69902" y="907429"/>
                    </a:lnTo>
                    <a:lnTo>
                      <a:pt x="81057" y="919369"/>
                    </a:lnTo>
                    <a:lnTo>
                      <a:pt x="93316" y="919369"/>
                    </a:lnTo>
                    <a:lnTo>
                      <a:pt x="106740" y="931309"/>
                    </a:lnTo>
                    <a:lnTo>
                      <a:pt x="146745" y="931309"/>
                    </a:lnTo>
                    <a:lnTo>
                      <a:pt x="147139" y="943249"/>
                    </a:lnTo>
                    <a:lnTo>
                      <a:pt x="147688" y="943249"/>
                    </a:lnTo>
                    <a:lnTo>
                      <a:pt x="148294" y="967128"/>
                    </a:lnTo>
                    <a:lnTo>
                      <a:pt x="148855" y="991008"/>
                    </a:lnTo>
                    <a:lnTo>
                      <a:pt x="149507" y="1002948"/>
                    </a:lnTo>
                    <a:lnTo>
                      <a:pt x="150255" y="1026828"/>
                    </a:lnTo>
                    <a:lnTo>
                      <a:pt x="151103" y="1038767"/>
                    </a:lnTo>
                    <a:lnTo>
                      <a:pt x="152057" y="1062647"/>
                    </a:lnTo>
                    <a:lnTo>
                      <a:pt x="153121" y="1074587"/>
                    </a:lnTo>
                    <a:lnTo>
                      <a:pt x="154300" y="1098467"/>
                    </a:lnTo>
                    <a:lnTo>
                      <a:pt x="155598" y="1110407"/>
                    </a:lnTo>
                    <a:lnTo>
                      <a:pt x="157022" y="1134286"/>
                    </a:lnTo>
                    <a:lnTo>
                      <a:pt x="158575" y="1146226"/>
                    </a:lnTo>
                    <a:lnTo>
                      <a:pt x="160262" y="1170106"/>
                    </a:lnTo>
                    <a:lnTo>
                      <a:pt x="162089" y="1182046"/>
                    </a:lnTo>
                    <a:lnTo>
                      <a:pt x="164059" y="1205925"/>
                    </a:lnTo>
                    <a:lnTo>
                      <a:pt x="166179" y="1217865"/>
                    </a:lnTo>
                    <a:lnTo>
                      <a:pt x="168452" y="1241745"/>
                    </a:lnTo>
                    <a:lnTo>
                      <a:pt x="170883" y="1253685"/>
                    </a:lnTo>
                    <a:lnTo>
                      <a:pt x="173477" y="1277565"/>
                    </a:lnTo>
                    <a:lnTo>
                      <a:pt x="176240" y="1289505"/>
                    </a:lnTo>
                    <a:lnTo>
                      <a:pt x="188103" y="1337264"/>
                    </a:lnTo>
                    <a:lnTo>
                      <a:pt x="213180" y="1373084"/>
                    </a:lnTo>
                    <a:lnTo>
                      <a:pt x="224427" y="1373084"/>
                    </a:lnTo>
                    <a:lnTo>
                      <a:pt x="237024" y="1385023"/>
                    </a:lnTo>
                    <a:lnTo>
                      <a:pt x="482050" y="1385023"/>
                    </a:lnTo>
                    <a:lnTo>
                      <a:pt x="493300" y="1373084"/>
                    </a:lnTo>
                    <a:lnTo>
                      <a:pt x="503677" y="1361144"/>
                    </a:lnTo>
                    <a:lnTo>
                      <a:pt x="513024" y="1361144"/>
                    </a:lnTo>
                    <a:lnTo>
                      <a:pt x="521180" y="1349204"/>
                    </a:lnTo>
                    <a:lnTo>
                      <a:pt x="527987" y="1337264"/>
                    </a:lnTo>
                    <a:lnTo>
                      <a:pt x="296586" y="1337264"/>
                    </a:lnTo>
                    <a:lnTo>
                      <a:pt x="284126" y="1325324"/>
                    </a:lnTo>
                    <a:lnTo>
                      <a:pt x="246864" y="1325324"/>
                    </a:lnTo>
                    <a:lnTo>
                      <a:pt x="239402" y="1313384"/>
                    </a:lnTo>
                    <a:lnTo>
                      <a:pt x="235410" y="1301444"/>
                    </a:lnTo>
                    <a:lnTo>
                      <a:pt x="231573" y="1265625"/>
                    </a:lnTo>
                    <a:lnTo>
                      <a:pt x="228029" y="1241745"/>
                    </a:lnTo>
                    <a:lnTo>
                      <a:pt x="224770" y="1217865"/>
                    </a:lnTo>
                    <a:lnTo>
                      <a:pt x="221790" y="1193986"/>
                    </a:lnTo>
                    <a:lnTo>
                      <a:pt x="219081" y="1170106"/>
                    </a:lnTo>
                    <a:lnTo>
                      <a:pt x="216637" y="1134286"/>
                    </a:lnTo>
                    <a:lnTo>
                      <a:pt x="214451" y="1110407"/>
                    </a:lnTo>
                    <a:lnTo>
                      <a:pt x="210826" y="1062647"/>
                    </a:lnTo>
                    <a:lnTo>
                      <a:pt x="208150" y="1014888"/>
                    </a:lnTo>
                    <a:lnTo>
                      <a:pt x="207150" y="979068"/>
                    </a:lnTo>
                    <a:lnTo>
                      <a:pt x="206368" y="955188"/>
                    </a:lnTo>
                    <a:lnTo>
                      <a:pt x="205796" y="931309"/>
                    </a:lnTo>
                    <a:lnTo>
                      <a:pt x="205427" y="907429"/>
                    </a:lnTo>
                    <a:lnTo>
                      <a:pt x="205254" y="871609"/>
                    </a:lnTo>
                    <a:lnTo>
                      <a:pt x="115130" y="871609"/>
                    </a:lnTo>
                    <a:lnTo>
                      <a:pt x="104292" y="859670"/>
                    </a:lnTo>
                    <a:lnTo>
                      <a:pt x="93591" y="859670"/>
                    </a:lnTo>
                    <a:lnTo>
                      <a:pt x="82871" y="835790"/>
                    </a:lnTo>
                    <a:lnTo>
                      <a:pt x="76826" y="835790"/>
                    </a:lnTo>
                    <a:lnTo>
                      <a:pt x="71972" y="823850"/>
                    </a:lnTo>
                    <a:lnTo>
                      <a:pt x="68141" y="811910"/>
                    </a:lnTo>
                    <a:lnTo>
                      <a:pt x="65165" y="788030"/>
                    </a:lnTo>
                    <a:lnTo>
                      <a:pt x="62875" y="776090"/>
                    </a:lnTo>
                    <a:lnTo>
                      <a:pt x="57901" y="728331"/>
                    </a:lnTo>
                    <a:lnTo>
                      <a:pt x="56439" y="680572"/>
                    </a:lnTo>
                    <a:lnTo>
                      <a:pt x="56572" y="668632"/>
                    </a:lnTo>
                    <a:lnTo>
                      <a:pt x="59091" y="620872"/>
                    </a:lnTo>
                    <a:lnTo>
                      <a:pt x="63057" y="585053"/>
                    </a:lnTo>
                    <a:lnTo>
                      <a:pt x="64772" y="561173"/>
                    </a:lnTo>
                    <a:lnTo>
                      <a:pt x="80345" y="513414"/>
                    </a:lnTo>
                    <a:lnTo>
                      <a:pt x="86981" y="501474"/>
                    </a:lnTo>
                    <a:lnTo>
                      <a:pt x="94598" y="489534"/>
                    </a:lnTo>
                    <a:close/>
                  </a:path>
                  <a:path w="715305" h="1385023">
                    <a:moveTo>
                      <a:pt x="350384" y="847730"/>
                    </a:moveTo>
                    <a:lnTo>
                      <a:pt x="339074" y="859670"/>
                    </a:lnTo>
                    <a:lnTo>
                      <a:pt x="331466" y="871609"/>
                    </a:lnTo>
                    <a:lnTo>
                      <a:pt x="328995" y="871609"/>
                    </a:lnTo>
                    <a:lnTo>
                      <a:pt x="328409" y="883549"/>
                    </a:lnTo>
                    <a:lnTo>
                      <a:pt x="328359" y="1313384"/>
                    </a:lnTo>
                    <a:lnTo>
                      <a:pt x="326821" y="1325324"/>
                    </a:lnTo>
                    <a:lnTo>
                      <a:pt x="321313" y="1337264"/>
                    </a:lnTo>
                    <a:lnTo>
                      <a:pt x="389076" y="1337264"/>
                    </a:lnTo>
                    <a:lnTo>
                      <a:pt x="386091" y="1325324"/>
                    </a:lnTo>
                    <a:lnTo>
                      <a:pt x="386300" y="1205925"/>
                    </a:lnTo>
                    <a:lnTo>
                      <a:pt x="386186" y="1038767"/>
                    </a:lnTo>
                    <a:lnTo>
                      <a:pt x="385962" y="979068"/>
                    </a:lnTo>
                    <a:lnTo>
                      <a:pt x="385662" y="931309"/>
                    </a:lnTo>
                    <a:lnTo>
                      <a:pt x="385378" y="907429"/>
                    </a:lnTo>
                    <a:lnTo>
                      <a:pt x="385019" y="871609"/>
                    </a:lnTo>
                    <a:lnTo>
                      <a:pt x="379339" y="859670"/>
                    </a:lnTo>
                    <a:lnTo>
                      <a:pt x="368134" y="859670"/>
                    </a:lnTo>
                    <a:lnTo>
                      <a:pt x="350384" y="847730"/>
                    </a:lnTo>
                    <a:close/>
                  </a:path>
                  <a:path w="715305" h="1385023">
                    <a:moveTo>
                      <a:pt x="542631" y="596993"/>
                    </a:moveTo>
                    <a:lnTo>
                      <a:pt x="517626" y="596993"/>
                    </a:lnTo>
                    <a:lnTo>
                      <a:pt x="508888" y="608932"/>
                    </a:lnTo>
                    <a:lnTo>
                      <a:pt x="503365" y="620872"/>
                    </a:lnTo>
                    <a:lnTo>
                      <a:pt x="501875" y="632812"/>
                    </a:lnTo>
                    <a:lnTo>
                      <a:pt x="502428" y="644752"/>
                    </a:lnTo>
                    <a:lnTo>
                      <a:pt x="503033" y="656692"/>
                    </a:lnTo>
                    <a:lnTo>
                      <a:pt x="504962" y="704451"/>
                    </a:lnTo>
                    <a:lnTo>
                      <a:pt x="507041" y="752211"/>
                    </a:lnTo>
                    <a:lnTo>
                      <a:pt x="507888" y="799970"/>
                    </a:lnTo>
                    <a:lnTo>
                      <a:pt x="508280" y="907429"/>
                    </a:lnTo>
                    <a:lnTo>
                      <a:pt x="508165" y="931309"/>
                    </a:lnTo>
                    <a:lnTo>
                      <a:pt x="507351" y="979068"/>
                    </a:lnTo>
                    <a:lnTo>
                      <a:pt x="505277" y="1026828"/>
                    </a:lnTo>
                    <a:lnTo>
                      <a:pt x="502739" y="1062647"/>
                    </a:lnTo>
                    <a:lnTo>
                      <a:pt x="501690" y="1086527"/>
                    </a:lnTo>
                    <a:lnTo>
                      <a:pt x="500535" y="1098467"/>
                    </a:lnTo>
                    <a:lnTo>
                      <a:pt x="499412" y="1110407"/>
                    </a:lnTo>
                    <a:lnTo>
                      <a:pt x="498251" y="1122346"/>
                    </a:lnTo>
                    <a:lnTo>
                      <a:pt x="493204" y="1170106"/>
                    </a:lnTo>
                    <a:lnTo>
                      <a:pt x="487467" y="1217865"/>
                    </a:lnTo>
                    <a:lnTo>
                      <a:pt x="480977" y="1265625"/>
                    </a:lnTo>
                    <a:lnTo>
                      <a:pt x="479230" y="1277565"/>
                    </a:lnTo>
                    <a:lnTo>
                      <a:pt x="477431" y="1301444"/>
                    </a:lnTo>
                    <a:lnTo>
                      <a:pt x="475579" y="1313384"/>
                    </a:lnTo>
                    <a:lnTo>
                      <a:pt x="468783" y="1313384"/>
                    </a:lnTo>
                    <a:lnTo>
                      <a:pt x="458144" y="1325324"/>
                    </a:lnTo>
                    <a:lnTo>
                      <a:pt x="443681" y="1325324"/>
                    </a:lnTo>
                    <a:lnTo>
                      <a:pt x="425417" y="1337264"/>
                    </a:lnTo>
                    <a:lnTo>
                      <a:pt x="527987" y="1337264"/>
                    </a:lnTo>
                    <a:lnTo>
                      <a:pt x="533285" y="1325324"/>
                    </a:lnTo>
                    <a:lnTo>
                      <a:pt x="536916" y="1301444"/>
                    </a:lnTo>
                    <a:lnTo>
                      <a:pt x="539053" y="1289505"/>
                    </a:lnTo>
                    <a:lnTo>
                      <a:pt x="546337" y="1241745"/>
                    </a:lnTo>
                    <a:lnTo>
                      <a:pt x="551752" y="1182046"/>
                    </a:lnTo>
                    <a:lnTo>
                      <a:pt x="553622" y="1146226"/>
                    </a:lnTo>
                    <a:lnTo>
                      <a:pt x="555426" y="1122346"/>
                    </a:lnTo>
                    <a:lnTo>
                      <a:pt x="557179" y="1098467"/>
                    </a:lnTo>
                    <a:lnTo>
                      <a:pt x="566908" y="943249"/>
                    </a:lnTo>
                    <a:lnTo>
                      <a:pt x="567613" y="943249"/>
                    </a:lnTo>
                    <a:lnTo>
                      <a:pt x="568138" y="931309"/>
                    </a:lnTo>
                    <a:lnTo>
                      <a:pt x="614176" y="931309"/>
                    </a:lnTo>
                    <a:lnTo>
                      <a:pt x="626089" y="919369"/>
                    </a:lnTo>
                    <a:lnTo>
                      <a:pt x="637242" y="919369"/>
                    </a:lnTo>
                    <a:lnTo>
                      <a:pt x="647660" y="907429"/>
                    </a:lnTo>
                    <a:lnTo>
                      <a:pt x="657369" y="907429"/>
                    </a:lnTo>
                    <a:lnTo>
                      <a:pt x="666398" y="895489"/>
                    </a:lnTo>
                    <a:lnTo>
                      <a:pt x="674771" y="883549"/>
                    </a:lnTo>
                    <a:lnTo>
                      <a:pt x="682516" y="871609"/>
                    </a:lnTo>
                    <a:lnTo>
                      <a:pt x="568401" y="871609"/>
                    </a:lnTo>
                    <a:lnTo>
                      <a:pt x="564325" y="728331"/>
                    </a:lnTo>
                    <a:lnTo>
                      <a:pt x="562358" y="656692"/>
                    </a:lnTo>
                    <a:lnTo>
                      <a:pt x="552985" y="608932"/>
                    </a:lnTo>
                    <a:lnTo>
                      <a:pt x="542631" y="596993"/>
                    </a:lnTo>
                    <a:close/>
                  </a:path>
                  <a:path w="715305" h="1385023">
                    <a:moveTo>
                      <a:pt x="196212" y="596993"/>
                    </a:moveTo>
                    <a:lnTo>
                      <a:pt x="170538" y="596993"/>
                    </a:lnTo>
                    <a:lnTo>
                      <a:pt x="162150" y="608932"/>
                    </a:lnTo>
                    <a:lnTo>
                      <a:pt x="156437" y="620872"/>
                    </a:lnTo>
                    <a:lnTo>
                      <a:pt x="153934" y="632812"/>
                    </a:lnTo>
                    <a:lnTo>
                      <a:pt x="146159" y="871609"/>
                    </a:lnTo>
                    <a:lnTo>
                      <a:pt x="205254" y="871609"/>
                    </a:lnTo>
                    <a:lnTo>
                      <a:pt x="205369" y="835790"/>
                    </a:lnTo>
                    <a:lnTo>
                      <a:pt x="205469" y="823850"/>
                    </a:lnTo>
                    <a:lnTo>
                      <a:pt x="206386" y="776090"/>
                    </a:lnTo>
                    <a:lnTo>
                      <a:pt x="209782" y="692511"/>
                    </a:lnTo>
                    <a:lnTo>
                      <a:pt x="210311" y="668632"/>
                    </a:lnTo>
                    <a:lnTo>
                      <a:pt x="210805" y="656692"/>
                    </a:lnTo>
                    <a:lnTo>
                      <a:pt x="211249" y="644752"/>
                    </a:lnTo>
                    <a:lnTo>
                      <a:pt x="211627" y="632812"/>
                    </a:lnTo>
                    <a:lnTo>
                      <a:pt x="211924" y="620872"/>
                    </a:lnTo>
                    <a:lnTo>
                      <a:pt x="206405" y="608932"/>
                    </a:lnTo>
                    <a:lnTo>
                      <a:pt x="196212" y="596993"/>
                    </a:lnTo>
                    <a:close/>
                  </a:path>
                  <a:path w="715305" h="1385023">
                    <a:moveTo>
                      <a:pt x="630902" y="417895"/>
                    </a:moveTo>
                    <a:lnTo>
                      <a:pt x="473830" y="417895"/>
                    </a:lnTo>
                    <a:lnTo>
                      <a:pt x="486268" y="429835"/>
                    </a:lnTo>
                    <a:lnTo>
                      <a:pt x="523284" y="429835"/>
                    </a:lnTo>
                    <a:lnTo>
                      <a:pt x="535531" y="441774"/>
                    </a:lnTo>
                    <a:lnTo>
                      <a:pt x="559905" y="441774"/>
                    </a:lnTo>
                    <a:lnTo>
                      <a:pt x="572164" y="453714"/>
                    </a:lnTo>
                    <a:lnTo>
                      <a:pt x="583618" y="465654"/>
                    </a:lnTo>
                    <a:lnTo>
                      <a:pt x="594252" y="465654"/>
                    </a:lnTo>
                    <a:lnTo>
                      <a:pt x="604048" y="477594"/>
                    </a:lnTo>
                    <a:lnTo>
                      <a:pt x="612989" y="489534"/>
                    </a:lnTo>
                    <a:lnTo>
                      <a:pt x="621058" y="489534"/>
                    </a:lnTo>
                    <a:lnTo>
                      <a:pt x="639870" y="525353"/>
                    </a:lnTo>
                    <a:lnTo>
                      <a:pt x="650233" y="573113"/>
                    </a:lnTo>
                    <a:lnTo>
                      <a:pt x="651731" y="585053"/>
                    </a:lnTo>
                    <a:lnTo>
                      <a:pt x="654175" y="632812"/>
                    </a:lnTo>
                    <a:lnTo>
                      <a:pt x="655694" y="680572"/>
                    </a:lnTo>
                    <a:lnTo>
                      <a:pt x="656253" y="752211"/>
                    </a:lnTo>
                    <a:lnTo>
                      <a:pt x="655620" y="764151"/>
                    </a:lnTo>
                    <a:lnTo>
                      <a:pt x="645601" y="811910"/>
                    </a:lnTo>
                    <a:lnTo>
                      <a:pt x="627451" y="847730"/>
                    </a:lnTo>
                    <a:lnTo>
                      <a:pt x="608292" y="871609"/>
                    </a:lnTo>
                    <a:lnTo>
                      <a:pt x="682516" y="871609"/>
                    </a:lnTo>
                    <a:lnTo>
                      <a:pt x="700434" y="835790"/>
                    </a:lnTo>
                    <a:lnTo>
                      <a:pt x="711792" y="788030"/>
                    </a:lnTo>
                    <a:lnTo>
                      <a:pt x="715096" y="740271"/>
                    </a:lnTo>
                    <a:lnTo>
                      <a:pt x="715305" y="728331"/>
                    </a:lnTo>
                    <a:lnTo>
                      <a:pt x="715218" y="716391"/>
                    </a:lnTo>
                    <a:lnTo>
                      <a:pt x="714188" y="668632"/>
                    </a:lnTo>
                    <a:lnTo>
                      <a:pt x="712236" y="620872"/>
                    </a:lnTo>
                    <a:lnTo>
                      <a:pt x="710988" y="596993"/>
                    </a:lnTo>
                    <a:lnTo>
                      <a:pt x="709596" y="561173"/>
                    </a:lnTo>
                    <a:lnTo>
                      <a:pt x="699367" y="513414"/>
                    </a:lnTo>
                    <a:lnTo>
                      <a:pt x="683013" y="477594"/>
                    </a:lnTo>
                    <a:lnTo>
                      <a:pt x="667405" y="453714"/>
                    </a:lnTo>
                    <a:lnTo>
                      <a:pt x="658976" y="453714"/>
                    </a:lnTo>
                    <a:lnTo>
                      <a:pt x="650071" y="441774"/>
                    </a:lnTo>
                    <a:lnTo>
                      <a:pt x="640708" y="429835"/>
                    </a:lnTo>
                    <a:lnTo>
                      <a:pt x="630902" y="417895"/>
                    </a:lnTo>
                    <a:close/>
                  </a:path>
                  <a:path w="715305" h="1385023">
                    <a:moveTo>
                      <a:pt x="192346" y="429835"/>
                    </a:moveTo>
                    <a:lnTo>
                      <a:pt x="70107" y="429835"/>
                    </a:lnTo>
                    <a:lnTo>
                      <a:pt x="60775" y="441774"/>
                    </a:lnTo>
                    <a:lnTo>
                      <a:pt x="52103" y="453714"/>
                    </a:lnTo>
                    <a:lnTo>
                      <a:pt x="44107" y="465654"/>
                    </a:lnTo>
                    <a:lnTo>
                      <a:pt x="36802" y="477594"/>
                    </a:lnTo>
                    <a:lnTo>
                      <a:pt x="30205" y="489534"/>
                    </a:lnTo>
                    <a:lnTo>
                      <a:pt x="103160" y="489534"/>
                    </a:lnTo>
                    <a:lnTo>
                      <a:pt x="112631" y="477594"/>
                    </a:lnTo>
                    <a:lnTo>
                      <a:pt x="122975" y="465654"/>
                    </a:lnTo>
                    <a:lnTo>
                      <a:pt x="134157" y="465654"/>
                    </a:lnTo>
                    <a:lnTo>
                      <a:pt x="146141" y="453714"/>
                    </a:lnTo>
                    <a:lnTo>
                      <a:pt x="158890" y="441774"/>
                    </a:lnTo>
                    <a:lnTo>
                      <a:pt x="180970" y="441774"/>
                    </a:lnTo>
                    <a:lnTo>
                      <a:pt x="192346" y="429835"/>
                    </a:lnTo>
                    <a:close/>
                  </a:path>
                  <a:path w="715305" h="1385023">
                    <a:moveTo>
                      <a:pt x="445920" y="11939"/>
                    </a:moveTo>
                    <a:lnTo>
                      <a:pt x="272047" y="11939"/>
                    </a:lnTo>
                    <a:lnTo>
                      <a:pt x="254125" y="23879"/>
                    </a:lnTo>
                    <a:lnTo>
                      <a:pt x="237665" y="35819"/>
                    </a:lnTo>
                    <a:lnTo>
                      <a:pt x="222701" y="47759"/>
                    </a:lnTo>
                    <a:lnTo>
                      <a:pt x="209268" y="71639"/>
                    </a:lnTo>
                    <a:lnTo>
                      <a:pt x="197399" y="83579"/>
                    </a:lnTo>
                    <a:lnTo>
                      <a:pt x="187129" y="95518"/>
                    </a:lnTo>
                    <a:lnTo>
                      <a:pt x="178492" y="119398"/>
                    </a:lnTo>
                    <a:lnTo>
                      <a:pt x="171522" y="143278"/>
                    </a:lnTo>
                    <a:lnTo>
                      <a:pt x="166254" y="155218"/>
                    </a:lnTo>
                    <a:lnTo>
                      <a:pt x="162722" y="179097"/>
                    </a:lnTo>
                    <a:lnTo>
                      <a:pt x="160960" y="202977"/>
                    </a:lnTo>
                    <a:lnTo>
                      <a:pt x="161002" y="214917"/>
                    </a:lnTo>
                    <a:lnTo>
                      <a:pt x="162883" y="238797"/>
                    </a:lnTo>
                    <a:lnTo>
                      <a:pt x="166636" y="262676"/>
                    </a:lnTo>
                    <a:lnTo>
                      <a:pt x="172297" y="274616"/>
                    </a:lnTo>
                    <a:lnTo>
                      <a:pt x="179899" y="298496"/>
                    </a:lnTo>
                    <a:lnTo>
                      <a:pt x="189476" y="322376"/>
                    </a:lnTo>
                    <a:lnTo>
                      <a:pt x="201063" y="334316"/>
                    </a:lnTo>
                    <a:lnTo>
                      <a:pt x="214694" y="346255"/>
                    </a:lnTo>
                    <a:lnTo>
                      <a:pt x="218169" y="358195"/>
                    </a:lnTo>
                    <a:lnTo>
                      <a:pt x="221703" y="358195"/>
                    </a:lnTo>
                    <a:lnTo>
                      <a:pt x="226479" y="370135"/>
                    </a:lnTo>
                    <a:lnTo>
                      <a:pt x="198941" y="370135"/>
                    </a:lnTo>
                    <a:lnTo>
                      <a:pt x="187181" y="382075"/>
                    </a:lnTo>
                    <a:lnTo>
                      <a:pt x="151013" y="382075"/>
                    </a:lnTo>
                    <a:lnTo>
                      <a:pt x="138640" y="394015"/>
                    </a:lnTo>
                    <a:lnTo>
                      <a:pt x="126097" y="394015"/>
                    </a:lnTo>
                    <a:lnTo>
                      <a:pt x="113708" y="405955"/>
                    </a:lnTo>
                    <a:lnTo>
                      <a:pt x="101899" y="405955"/>
                    </a:lnTo>
                    <a:lnTo>
                      <a:pt x="90685" y="417895"/>
                    </a:lnTo>
                    <a:lnTo>
                      <a:pt x="80082" y="429835"/>
                    </a:lnTo>
                    <a:lnTo>
                      <a:pt x="228391" y="429835"/>
                    </a:lnTo>
                    <a:lnTo>
                      <a:pt x="241204" y="417895"/>
                    </a:lnTo>
                    <a:lnTo>
                      <a:pt x="297162" y="417895"/>
                    </a:lnTo>
                    <a:lnTo>
                      <a:pt x="306713" y="405955"/>
                    </a:lnTo>
                    <a:lnTo>
                      <a:pt x="311419" y="394015"/>
                    </a:lnTo>
                    <a:lnTo>
                      <a:pt x="313420" y="382075"/>
                    </a:lnTo>
                    <a:lnTo>
                      <a:pt x="313677" y="370135"/>
                    </a:lnTo>
                    <a:lnTo>
                      <a:pt x="311073" y="358195"/>
                    </a:lnTo>
                    <a:lnTo>
                      <a:pt x="304495" y="346255"/>
                    </a:lnTo>
                    <a:lnTo>
                      <a:pt x="292829" y="346255"/>
                    </a:lnTo>
                    <a:lnTo>
                      <a:pt x="279631" y="334316"/>
                    </a:lnTo>
                    <a:lnTo>
                      <a:pt x="247921" y="298496"/>
                    </a:lnTo>
                    <a:lnTo>
                      <a:pt x="228264" y="262676"/>
                    </a:lnTo>
                    <a:lnTo>
                      <a:pt x="224440" y="238797"/>
                    </a:lnTo>
                    <a:lnTo>
                      <a:pt x="221998" y="226857"/>
                    </a:lnTo>
                    <a:lnTo>
                      <a:pt x="220949" y="214917"/>
                    </a:lnTo>
                    <a:lnTo>
                      <a:pt x="221304" y="202977"/>
                    </a:lnTo>
                    <a:lnTo>
                      <a:pt x="223073" y="179097"/>
                    </a:lnTo>
                    <a:lnTo>
                      <a:pt x="226267" y="167158"/>
                    </a:lnTo>
                    <a:lnTo>
                      <a:pt x="230897" y="155218"/>
                    </a:lnTo>
                    <a:lnTo>
                      <a:pt x="236974" y="131338"/>
                    </a:lnTo>
                    <a:lnTo>
                      <a:pt x="263992" y="95518"/>
                    </a:lnTo>
                    <a:lnTo>
                      <a:pt x="289435" y="71639"/>
                    </a:lnTo>
                    <a:lnTo>
                      <a:pt x="299869" y="71639"/>
                    </a:lnTo>
                    <a:lnTo>
                      <a:pt x="310559" y="59699"/>
                    </a:lnTo>
                    <a:lnTo>
                      <a:pt x="498748" y="59699"/>
                    </a:lnTo>
                    <a:lnTo>
                      <a:pt x="489229" y="47759"/>
                    </a:lnTo>
                    <a:lnTo>
                      <a:pt x="479140" y="35819"/>
                    </a:lnTo>
                    <a:lnTo>
                      <a:pt x="468527" y="35819"/>
                    </a:lnTo>
                    <a:lnTo>
                      <a:pt x="457438" y="23879"/>
                    </a:lnTo>
                    <a:lnTo>
                      <a:pt x="445920" y="11939"/>
                    </a:lnTo>
                    <a:close/>
                  </a:path>
                  <a:path w="715305" h="1385023">
                    <a:moveTo>
                      <a:pt x="498748" y="59699"/>
                    </a:moveTo>
                    <a:lnTo>
                      <a:pt x="387754" y="59699"/>
                    </a:lnTo>
                    <a:lnTo>
                      <a:pt x="398436" y="71639"/>
                    </a:lnTo>
                    <a:lnTo>
                      <a:pt x="408859" y="71639"/>
                    </a:lnTo>
                    <a:lnTo>
                      <a:pt x="418968" y="83579"/>
                    </a:lnTo>
                    <a:lnTo>
                      <a:pt x="428705" y="83579"/>
                    </a:lnTo>
                    <a:lnTo>
                      <a:pt x="438012" y="95518"/>
                    </a:lnTo>
                    <a:lnTo>
                      <a:pt x="446834" y="107458"/>
                    </a:lnTo>
                    <a:lnTo>
                      <a:pt x="455113" y="107458"/>
                    </a:lnTo>
                    <a:lnTo>
                      <a:pt x="476287" y="143278"/>
                    </a:lnTo>
                    <a:lnTo>
                      <a:pt x="489610" y="179097"/>
                    </a:lnTo>
                    <a:lnTo>
                      <a:pt x="493887" y="214917"/>
                    </a:lnTo>
                    <a:lnTo>
                      <a:pt x="493324" y="226857"/>
                    </a:lnTo>
                    <a:lnTo>
                      <a:pt x="481256" y="274616"/>
                    </a:lnTo>
                    <a:lnTo>
                      <a:pt x="469399" y="298496"/>
                    </a:lnTo>
                    <a:lnTo>
                      <a:pt x="462031" y="298496"/>
                    </a:lnTo>
                    <a:lnTo>
                      <a:pt x="453710" y="310436"/>
                    </a:lnTo>
                    <a:lnTo>
                      <a:pt x="444440" y="322376"/>
                    </a:lnTo>
                    <a:lnTo>
                      <a:pt x="434226" y="334316"/>
                    </a:lnTo>
                    <a:lnTo>
                      <a:pt x="423073" y="346255"/>
                    </a:lnTo>
                    <a:lnTo>
                      <a:pt x="410986" y="346255"/>
                    </a:lnTo>
                    <a:lnTo>
                      <a:pt x="404434" y="358195"/>
                    </a:lnTo>
                    <a:lnTo>
                      <a:pt x="400934" y="370135"/>
                    </a:lnTo>
                    <a:lnTo>
                      <a:pt x="400466" y="382075"/>
                    </a:lnTo>
                    <a:lnTo>
                      <a:pt x="403013" y="394015"/>
                    </a:lnTo>
                    <a:lnTo>
                      <a:pt x="407351" y="405955"/>
                    </a:lnTo>
                    <a:lnTo>
                      <a:pt x="415747" y="417895"/>
                    </a:lnTo>
                    <a:lnTo>
                      <a:pt x="620673" y="417895"/>
                    </a:lnTo>
                    <a:lnTo>
                      <a:pt x="610036" y="405955"/>
                    </a:lnTo>
                    <a:lnTo>
                      <a:pt x="599010" y="405955"/>
                    </a:lnTo>
                    <a:lnTo>
                      <a:pt x="587612" y="394015"/>
                    </a:lnTo>
                    <a:lnTo>
                      <a:pt x="575859" y="394015"/>
                    </a:lnTo>
                    <a:lnTo>
                      <a:pt x="563768" y="382075"/>
                    </a:lnTo>
                    <a:lnTo>
                      <a:pt x="538643" y="382075"/>
                    </a:lnTo>
                    <a:lnTo>
                      <a:pt x="525644" y="370135"/>
                    </a:lnTo>
                    <a:lnTo>
                      <a:pt x="488463" y="370135"/>
                    </a:lnTo>
                    <a:lnTo>
                      <a:pt x="491759" y="358195"/>
                    </a:lnTo>
                    <a:lnTo>
                      <a:pt x="495269" y="358195"/>
                    </a:lnTo>
                    <a:lnTo>
                      <a:pt x="504744" y="346255"/>
                    </a:lnTo>
                    <a:lnTo>
                      <a:pt x="528205" y="310436"/>
                    </a:lnTo>
                    <a:lnTo>
                      <a:pt x="544133" y="274616"/>
                    </a:lnTo>
                    <a:lnTo>
                      <a:pt x="550512" y="238797"/>
                    </a:lnTo>
                    <a:lnTo>
                      <a:pt x="552418" y="226857"/>
                    </a:lnTo>
                    <a:lnTo>
                      <a:pt x="553462" y="214917"/>
                    </a:lnTo>
                    <a:lnTo>
                      <a:pt x="553640" y="202977"/>
                    </a:lnTo>
                    <a:lnTo>
                      <a:pt x="552948" y="191037"/>
                    </a:lnTo>
                    <a:lnTo>
                      <a:pt x="551383" y="179097"/>
                    </a:lnTo>
                    <a:lnTo>
                      <a:pt x="548940" y="155218"/>
                    </a:lnTo>
                    <a:lnTo>
                      <a:pt x="530306" y="107458"/>
                    </a:lnTo>
                    <a:lnTo>
                      <a:pt x="507650" y="71639"/>
                    </a:lnTo>
                    <a:lnTo>
                      <a:pt x="498748" y="59699"/>
                    </a:lnTo>
                    <a:close/>
                  </a:path>
                  <a:path w="715305" h="1385023">
                    <a:moveTo>
                      <a:pt x="409263" y="0"/>
                    </a:moveTo>
                    <a:lnTo>
                      <a:pt x="304386" y="0"/>
                    </a:lnTo>
                    <a:lnTo>
                      <a:pt x="291396" y="11939"/>
                    </a:lnTo>
                    <a:lnTo>
                      <a:pt x="421785" y="11939"/>
                    </a:lnTo>
                    <a:lnTo>
                      <a:pt x="409263" y="0"/>
                    </a:lnTo>
                    <a:close/>
                  </a:path>
                </a:pathLst>
              </a:custGeom>
              <a:solidFill>
                <a:srgbClr val="F7AB59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sp>
        <p:nvSpPr>
          <p:cNvPr id="53" name="Скругленный прямоугольник 52"/>
          <p:cNvSpPr/>
          <p:nvPr/>
        </p:nvSpPr>
        <p:spPr>
          <a:xfrm flipH="1">
            <a:off x="8746824" y="5158871"/>
            <a:ext cx="2982592" cy="13119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AB061">
                  <a:alpha val="50000"/>
                </a:srgbClr>
              </a:gs>
              <a:gs pos="100000">
                <a:srgbClr val="8AB061"/>
              </a:gs>
            </a:gsLst>
            <a:lin ang="0" scaled="0"/>
          </a:gradFill>
          <a:ln w="12700" cap="flat" cmpd="sng" algn="ctr">
            <a:solidFill>
              <a:sysClr val="window" lastClr="FFFFFF">
                <a:alpha val="50000"/>
              </a:sys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63">
              <a:defRPr/>
            </a:pPr>
            <a:r>
              <a:rPr lang="ru-RU" sz="16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 течение года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371131" y="4735792"/>
            <a:ext cx="8221147" cy="2097781"/>
            <a:chOff x="278348" y="3551844"/>
            <a:chExt cx="5974658" cy="1573336"/>
          </a:xfrm>
        </p:grpSpPr>
        <p:sp>
          <p:nvSpPr>
            <p:cNvPr id="55" name="Скругленный прямоугольник 54"/>
            <p:cNvSpPr/>
            <p:nvPr/>
          </p:nvSpPr>
          <p:spPr bwMode="auto">
            <a:xfrm>
              <a:off x="278348" y="3551844"/>
              <a:ext cx="5974658" cy="1573336"/>
            </a:xfrm>
            <a:prstGeom prst="roundRect">
              <a:avLst>
                <a:gd name="adj" fmla="val 50000"/>
              </a:avLst>
            </a:prstGeom>
            <a:gradFill>
              <a:gsLst>
                <a:gs pos="49000">
                  <a:schemeClr val="bg1">
                    <a:alpha val="90000"/>
                  </a:schemeClr>
                </a:gs>
                <a:gs pos="50000">
                  <a:schemeClr val="bg1">
                    <a:lumMod val="95000"/>
                    <a:alpha val="90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75000"/>
                  <a:alpha val="70000"/>
                </a:schemeClr>
              </a:solidFill>
            </a:ln>
            <a:effectLst>
              <a:outerShdw blurRad="406400" sx="108000" sy="108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84000" bIns="0" anchor="ctr" anchorCtr="0"/>
            <a:lstStyle/>
            <a:p>
              <a:pPr marL="1079473" algn="just" defTabSz="913969">
                <a:defRPr/>
              </a:pP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Краткосрочные курсы </a:t>
              </a: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повышения </a:t>
              </a:r>
              <a:r>
                <a:rPr lang="ru-RU" sz="1600" b="1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квалификации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для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организаторов военно-патриотической работы, кураторов юнармейских отрядов, начальников штабов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местных </a:t>
              </a:r>
              <a:r>
                <a:rPr lang="ru-RU" sz="1600" dirty="0">
                  <a:gradFill flip="none" rotWithShape="1">
                    <a:gsLst>
                      <a:gs pos="0">
                        <a:srgbClr val="4F81BD">
                          <a:lumMod val="50000"/>
                        </a:srgbClr>
                      </a:gs>
                      <a:gs pos="50000">
                        <a:srgbClr val="4F81BD">
                          <a:lumMod val="75000"/>
                        </a:srgbClr>
                      </a:gs>
                      <a:gs pos="100000">
                        <a:srgbClr val="4F81BD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atin typeface="Arial" pitchFamily="34" charset="0"/>
                  <a:cs typeface="Arial" pitchFamily="34" charset="0"/>
                </a:rPr>
                <a:t>отделений движения «ЮНАРМИЯ», преподавателей-организаторов предмета «Основы безопасности жизнедеятельности»</a:t>
              </a:r>
            </a:p>
          </p:txBody>
        </p:sp>
        <p:grpSp>
          <p:nvGrpSpPr>
            <p:cNvPr id="59" name="Группа 58"/>
            <p:cNvGrpSpPr/>
            <p:nvPr/>
          </p:nvGrpSpPr>
          <p:grpSpPr>
            <a:xfrm>
              <a:off x="461703" y="3939902"/>
              <a:ext cx="806189" cy="797424"/>
              <a:chOff x="1054417" y="10770258"/>
              <a:chExt cx="1694527" cy="1481379"/>
            </a:xfrm>
          </p:grpSpPr>
          <p:sp>
            <p:nvSpPr>
              <p:cNvPr id="60" name="object 9"/>
              <p:cNvSpPr/>
              <p:nvPr/>
            </p:nvSpPr>
            <p:spPr>
              <a:xfrm>
                <a:off x="1054417" y="10770258"/>
                <a:ext cx="810397" cy="1481001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1" name="object 10"/>
              <p:cNvSpPr/>
              <p:nvPr/>
            </p:nvSpPr>
            <p:spPr>
              <a:xfrm>
                <a:off x="1938951" y="10880739"/>
                <a:ext cx="809993" cy="137089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grpSp>
        <p:nvGrpSpPr>
          <p:cNvPr id="30" name="Группа 29"/>
          <p:cNvGrpSpPr/>
          <p:nvPr/>
        </p:nvGrpSpPr>
        <p:grpSpPr>
          <a:xfrm>
            <a:off x="10807529" y="17643"/>
            <a:ext cx="642284" cy="625749"/>
            <a:chOff x="7874098" y="6523659"/>
            <a:chExt cx="4605912" cy="4376347"/>
          </a:xfrm>
          <a:solidFill>
            <a:schemeClr val="bg1"/>
          </a:solidFill>
        </p:grpSpPr>
        <p:sp>
          <p:nvSpPr>
            <p:cNvPr id="33" name="object 8"/>
            <p:cNvSpPr/>
            <p:nvPr/>
          </p:nvSpPr>
          <p:spPr>
            <a:xfrm>
              <a:off x="8760477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132508" y="0"/>
                  </a:moveTo>
                  <a:lnTo>
                    <a:pt x="535741" y="297398"/>
                  </a:lnTo>
                  <a:lnTo>
                    <a:pt x="0" y="1980285"/>
                  </a:lnTo>
                  <a:lnTo>
                    <a:pt x="1327682" y="1011031"/>
                  </a:lnTo>
                  <a:lnTo>
                    <a:pt x="689073" y="1011031"/>
                  </a:lnTo>
                  <a:lnTo>
                    <a:pt x="1021108" y="1050"/>
                  </a:lnTo>
                  <a:lnTo>
                    <a:pt x="132508" y="0"/>
                  </a:lnTo>
                  <a:close/>
                </a:path>
                <a:path w="1416425" h="1980285">
                  <a:moveTo>
                    <a:pt x="1416425" y="483922"/>
                  </a:moveTo>
                  <a:lnTo>
                    <a:pt x="689073" y="1011031"/>
                  </a:lnTo>
                  <a:lnTo>
                    <a:pt x="1327682" y="1011031"/>
                  </a:lnTo>
                  <a:lnTo>
                    <a:pt x="1416425" y="946245"/>
                  </a:lnTo>
                  <a:lnTo>
                    <a:pt x="1416425" y="48392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9"/>
            <p:cNvSpPr/>
            <p:nvPr/>
          </p:nvSpPr>
          <p:spPr>
            <a:xfrm>
              <a:off x="7874098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2304429" y="0"/>
                  </a:moveTo>
                  <a:lnTo>
                    <a:pt x="1775696" y="1654960"/>
                  </a:lnTo>
                  <a:lnTo>
                    <a:pt x="0" y="1654960"/>
                  </a:lnTo>
                  <a:lnTo>
                    <a:pt x="528100" y="2023078"/>
                  </a:lnTo>
                  <a:lnTo>
                    <a:pt x="2030301" y="2023519"/>
                  </a:lnTo>
                  <a:lnTo>
                    <a:pt x="2304429" y="1189687"/>
                  </a:lnTo>
                  <a:lnTo>
                    <a:pt x="2304429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object 10"/>
            <p:cNvSpPr/>
            <p:nvPr/>
          </p:nvSpPr>
          <p:spPr>
            <a:xfrm>
              <a:off x="10175585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0" y="483922"/>
                  </a:moveTo>
                  <a:lnTo>
                    <a:pt x="0" y="946245"/>
                  </a:lnTo>
                  <a:lnTo>
                    <a:pt x="1416425" y="1980285"/>
                  </a:lnTo>
                  <a:lnTo>
                    <a:pt x="1107867" y="1011031"/>
                  </a:lnTo>
                  <a:lnTo>
                    <a:pt x="727352" y="1011031"/>
                  </a:lnTo>
                  <a:lnTo>
                    <a:pt x="0" y="483922"/>
                  </a:lnTo>
                  <a:close/>
                </a:path>
                <a:path w="1416425" h="1980285">
                  <a:moveTo>
                    <a:pt x="1283917" y="0"/>
                  </a:moveTo>
                  <a:lnTo>
                    <a:pt x="395316" y="1050"/>
                  </a:lnTo>
                  <a:lnTo>
                    <a:pt x="727352" y="1011031"/>
                  </a:lnTo>
                  <a:lnTo>
                    <a:pt x="1107867" y="1011031"/>
                  </a:lnTo>
                  <a:lnTo>
                    <a:pt x="880684" y="297398"/>
                  </a:lnTo>
                  <a:lnTo>
                    <a:pt x="1283917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bject 11"/>
            <p:cNvSpPr/>
            <p:nvPr/>
          </p:nvSpPr>
          <p:spPr>
            <a:xfrm>
              <a:off x="10175581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0" y="0"/>
                  </a:moveTo>
                  <a:lnTo>
                    <a:pt x="0" y="1189687"/>
                  </a:lnTo>
                  <a:lnTo>
                    <a:pt x="274127" y="2023519"/>
                  </a:lnTo>
                  <a:lnTo>
                    <a:pt x="1776328" y="2023078"/>
                  </a:lnTo>
                  <a:lnTo>
                    <a:pt x="2304429" y="1654960"/>
                  </a:lnTo>
                  <a:lnTo>
                    <a:pt x="528732" y="165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557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-1" y="0"/>
            <a:ext cx="12330989" cy="679443"/>
            <a:chOff x="-11514" y="-20538"/>
            <a:chExt cx="9272543" cy="50958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11514" y="-20538"/>
              <a:ext cx="9168028" cy="488132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952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 prstMaterial="dkEdge"/>
          </p:spPr>
          <p:txBody>
            <a:bodyPr wrap="square" lIns="137485" tIns="68739" rIns="137485" bIns="68739" rtlCol="0" anchor="ctr">
              <a:noAutofit/>
            </a:bodyPr>
            <a:lstStyle/>
            <a:p>
              <a:pPr algn="ctr" defTabSz="109568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67" b="1" kern="0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4516" y="10857"/>
              <a:ext cx="9156513" cy="478187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 defTabSz="1285353">
                <a:lnSpc>
                  <a:spcPct val="80000"/>
                </a:lnSpc>
                <a:defRPr/>
              </a:pPr>
              <a:r>
                <a:rPr lang="ru-RU" sz="20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ПРИМЕРНЫЙ ГОДОВОЙ ЦИКЛ ДЕЯТЕЛЬНОСТИ </a:t>
              </a:r>
              <a:endPara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1" y="585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ru-RU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4"/>
          <p:cNvSpPr>
            <a:spLocks noChangeArrowheads="1"/>
          </p:cNvSpPr>
          <p:nvPr/>
        </p:nvSpPr>
        <p:spPr bwMode="auto">
          <a:xfrm>
            <a:off x="1" y="240268"/>
            <a:ext cx="18280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566294" algn="l"/>
              </a:tabLst>
            </a:pPr>
            <a:r>
              <a:rPr lang="ru-RU" sz="160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566294" algn="l"/>
              </a:tabLst>
            </a:pPr>
            <a:endParaRPr lang="ru-RU" sz="2400">
              <a:solidFill>
                <a:prstClr val="black"/>
              </a:solidFill>
            </a:endParaRPr>
          </a:p>
        </p:txBody>
      </p:sp>
      <p:sp>
        <p:nvSpPr>
          <p:cNvPr id="7" name="Rectangle 56"/>
          <p:cNvSpPr>
            <a:spLocks noChangeArrowheads="1"/>
          </p:cNvSpPr>
          <p:nvPr/>
        </p:nvSpPr>
        <p:spPr bwMode="auto">
          <a:xfrm>
            <a:off x="0" y="117159"/>
            <a:ext cx="139589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138738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Rectangle 60"/>
          <p:cNvSpPr>
            <a:spLocks noChangeArrowheads="1"/>
          </p:cNvSpPr>
          <p:nvPr/>
        </p:nvSpPr>
        <p:spPr bwMode="auto">
          <a:xfrm>
            <a:off x="1" y="298848"/>
            <a:ext cx="24628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prstClr val="black"/>
              </a:solidFill>
              <a:latin typeface="Calibri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z="16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Номер слайда 1"/>
          <p:cNvSpPr txBox="1">
            <a:spLocks/>
          </p:cNvSpPr>
          <p:nvPr/>
        </p:nvSpPr>
        <p:spPr>
          <a:xfrm>
            <a:off x="11324956" y="68149"/>
            <a:ext cx="786696" cy="519351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1219170">
              <a:defRPr/>
            </a:pPr>
            <a:r>
              <a:rPr lang="ru-RU" sz="2400" kern="0" cap="none" dirty="0">
                <a:ln>
                  <a:noFill/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prstClr val="white">
                      <a:lumMod val="85000"/>
                    </a:prstClr>
                  </a:gs>
                  <a:gs pos="50000">
                    <a:prstClr val="white">
                      <a:lumMod val="9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0807529" y="17643"/>
            <a:ext cx="642284" cy="625749"/>
            <a:chOff x="7874098" y="6523659"/>
            <a:chExt cx="4605912" cy="4376347"/>
          </a:xfrm>
          <a:solidFill>
            <a:schemeClr val="bg1"/>
          </a:solidFill>
        </p:grpSpPr>
        <p:sp>
          <p:nvSpPr>
            <p:cNvPr id="23" name="object 8"/>
            <p:cNvSpPr/>
            <p:nvPr/>
          </p:nvSpPr>
          <p:spPr>
            <a:xfrm>
              <a:off x="8760477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132508" y="0"/>
                  </a:moveTo>
                  <a:lnTo>
                    <a:pt x="535741" y="297398"/>
                  </a:lnTo>
                  <a:lnTo>
                    <a:pt x="0" y="1980285"/>
                  </a:lnTo>
                  <a:lnTo>
                    <a:pt x="1327682" y="1011031"/>
                  </a:lnTo>
                  <a:lnTo>
                    <a:pt x="689073" y="1011031"/>
                  </a:lnTo>
                  <a:lnTo>
                    <a:pt x="1021108" y="1050"/>
                  </a:lnTo>
                  <a:lnTo>
                    <a:pt x="132508" y="0"/>
                  </a:lnTo>
                  <a:close/>
                </a:path>
                <a:path w="1416425" h="1980285">
                  <a:moveTo>
                    <a:pt x="1416425" y="483922"/>
                  </a:moveTo>
                  <a:lnTo>
                    <a:pt x="689073" y="1011031"/>
                  </a:lnTo>
                  <a:lnTo>
                    <a:pt x="1327682" y="1011031"/>
                  </a:lnTo>
                  <a:lnTo>
                    <a:pt x="1416425" y="946245"/>
                  </a:lnTo>
                  <a:lnTo>
                    <a:pt x="1416425" y="48392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9"/>
            <p:cNvSpPr/>
            <p:nvPr/>
          </p:nvSpPr>
          <p:spPr>
            <a:xfrm>
              <a:off x="7874098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2304429" y="0"/>
                  </a:moveTo>
                  <a:lnTo>
                    <a:pt x="1775696" y="1654960"/>
                  </a:lnTo>
                  <a:lnTo>
                    <a:pt x="0" y="1654960"/>
                  </a:lnTo>
                  <a:lnTo>
                    <a:pt x="528100" y="2023078"/>
                  </a:lnTo>
                  <a:lnTo>
                    <a:pt x="2030301" y="2023519"/>
                  </a:lnTo>
                  <a:lnTo>
                    <a:pt x="2304429" y="1189687"/>
                  </a:lnTo>
                  <a:lnTo>
                    <a:pt x="2304429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10"/>
            <p:cNvSpPr/>
            <p:nvPr/>
          </p:nvSpPr>
          <p:spPr>
            <a:xfrm>
              <a:off x="10175585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0" y="483922"/>
                  </a:moveTo>
                  <a:lnTo>
                    <a:pt x="0" y="946245"/>
                  </a:lnTo>
                  <a:lnTo>
                    <a:pt x="1416425" y="1980285"/>
                  </a:lnTo>
                  <a:lnTo>
                    <a:pt x="1107867" y="1011031"/>
                  </a:lnTo>
                  <a:lnTo>
                    <a:pt x="727352" y="1011031"/>
                  </a:lnTo>
                  <a:lnTo>
                    <a:pt x="0" y="483922"/>
                  </a:lnTo>
                  <a:close/>
                </a:path>
                <a:path w="1416425" h="1980285">
                  <a:moveTo>
                    <a:pt x="1283917" y="0"/>
                  </a:moveTo>
                  <a:lnTo>
                    <a:pt x="395316" y="1050"/>
                  </a:lnTo>
                  <a:lnTo>
                    <a:pt x="727352" y="1011031"/>
                  </a:lnTo>
                  <a:lnTo>
                    <a:pt x="1107867" y="1011031"/>
                  </a:lnTo>
                  <a:lnTo>
                    <a:pt x="880684" y="297398"/>
                  </a:lnTo>
                  <a:lnTo>
                    <a:pt x="1283917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11"/>
            <p:cNvSpPr/>
            <p:nvPr/>
          </p:nvSpPr>
          <p:spPr>
            <a:xfrm>
              <a:off x="10175581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0" y="0"/>
                  </a:moveTo>
                  <a:lnTo>
                    <a:pt x="0" y="1189687"/>
                  </a:lnTo>
                  <a:lnTo>
                    <a:pt x="274127" y="2023519"/>
                  </a:lnTo>
                  <a:lnTo>
                    <a:pt x="1776328" y="2023078"/>
                  </a:lnTo>
                  <a:lnTo>
                    <a:pt x="2304429" y="1654960"/>
                  </a:lnTo>
                  <a:lnTo>
                    <a:pt x="528732" y="165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" name="object 14"/>
          <p:cNvSpPr txBox="1"/>
          <p:nvPr/>
        </p:nvSpPr>
        <p:spPr>
          <a:xfrm>
            <a:off x="10834139" y="3226269"/>
            <a:ext cx="5897880" cy="568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defTabSz="1219170"/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5" name="object 16"/>
          <p:cNvSpPr txBox="1"/>
          <p:nvPr/>
        </p:nvSpPr>
        <p:spPr>
          <a:xfrm>
            <a:off x="10833919" y="4627945"/>
            <a:ext cx="1344507" cy="568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defTabSz="1219170"/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7" name="object 18"/>
          <p:cNvSpPr txBox="1"/>
          <p:nvPr/>
        </p:nvSpPr>
        <p:spPr>
          <a:xfrm>
            <a:off x="10821070" y="6009257"/>
            <a:ext cx="6869853" cy="11099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6933" marR="16933" defTabSz="1219170">
              <a:lnSpc>
                <a:spcPct val="101200"/>
              </a:lnSpc>
            </a:pPr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15093" y="997736"/>
          <a:ext cx="10346366" cy="5701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4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4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2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Сроки проведения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Реализуемая программа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Продолжительность и количество смен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5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Четвертая неделя сентября – третья неделя октября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сборы по основам военной службы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 дней, 5 смен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Краткосрочные курсы повышения квалификации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Четвертая неделя октября – первая неделя ноября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Военно-патриотическая смена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 дней, 1 смена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5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Вторая неделя ноября – четвертая неделя декабря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Учебные сборы по основам военной службы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 дней, 7 смен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Краткосрочные курсы повышения квалификации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4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Первая-вторая неделя января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Военно-патриотическая смена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 дней, 1 смена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5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Третья неделя января – третья неделя марта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Учебные сборы по основам военной службы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 дней, 11 смен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6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Краткосрочные курсы повышения квалификации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5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Четвертая неделя марта – первая неделя апреля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Военно-патриотическая смена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 дней, 1 смена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5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Вторая неделя апреля – 31 мая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сборы по основам военной службы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дней, 7 смен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6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Краткосрочные курсы повышения квалификации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94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июня – 31 августа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Военно-патриотические смены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 дней, 8 смен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2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1-21 сентября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Профилактические работы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21 день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736" marR="29736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69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-624746" y="11014"/>
            <a:ext cx="12816748" cy="668020"/>
            <a:chOff x="-481305" y="-20538"/>
            <a:chExt cx="9637819" cy="501015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11514" y="-20538"/>
              <a:ext cx="9168028" cy="488132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952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 prstMaterial="dkEdge"/>
          </p:spPr>
          <p:txBody>
            <a:bodyPr wrap="square" lIns="137485" tIns="68739" rIns="137485" bIns="68739" rtlCol="0" anchor="ctr">
              <a:noAutofit/>
            </a:bodyPr>
            <a:lstStyle/>
            <a:p>
              <a:pPr algn="ctr" defTabSz="109568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67" b="1" kern="0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481305" y="2290"/>
              <a:ext cx="9156513" cy="478187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 defTabSz="1285353">
                <a:lnSpc>
                  <a:spcPct val="80000"/>
                </a:lnSpc>
                <a:defRPr/>
              </a:pPr>
              <a:endPara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285353">
                <a:lnSpc>
                  <a:spcPct val="80000"/>
                </a:lnSpc>
                <a:defRPr/>
              </a:pPr>
              <a:r>
                <a:rPr lang="ru-RU" sz="16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ТИПОВОЙ ПЛАН </a:t>
              </a:r>
              <a:endParaRPr lang="ru-RU" sz="16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285353">
                <a:lnSpc>
                  <a:spcPct val="80000"/>
                </a:lnSpc>
                <a:defRPr/>
              </a:pPr>
              <a:r>
                <a:rPr lang="ru-RU" sz="16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проведения культурно-досуговых и спортивных </a:t>
              </a:r>
              <a:r>
                <a:rPr lang="ru-RU" sz="16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мероприятий</a:t>
              </a:r>
            </a:p>
            <a:p>
              <a:pPr algn="ctr" defTabSz="1285353">
                <a:lnSpc>
                  <a:spcPct val="80000"/>
                </a:lnSpc>
                <a:defRPr/>
              </a:pPr>
              <a:r>
                <a:rPr lang="ru-RU" sz="16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 участниками </a:t>
              </a:r>
              <a:r>
                <a:rPr lang="ru-RU" sz="16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учебных </a:t>
              </a:r>
              <a:r>
                <a:rPr lang="ru-RU" sz="1600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сборов </a:t>
              </a:r>
            </a:p>
            <a:p>
              <a:pPr algn="ctr" defTabSz="1285353">
                <a:lnSpc>
                  <a:spcPct val="80000"/>
                </a:lnSpc>
                <a:defRPr/>
              </a:pPr>
              <a:endParaRPr lang="ru-RU" sz="2000" b="1" dirty="0">
                <a:solidFill>
                  <a:srgbClr val="AC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1" y="585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ru-RU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4"/>
          <p:cNvSpPr>
            <a:spLocks noChangeArrowheads="1"/>
          </p:cNvSpPr>
          <p:nvPr/>
        </p:nvSpPr>
        <p:spPr bwMode="auto">
          <a:xfrm>
            <a:off x="1" y="240268"/>
            <a:ext cx="18280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566294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566294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7" name="Rectangle 56"/>
          <p:cNvSpPr>
            <a:spLocks noChangeArrowheads="1"/>
          </p:cNvSpPr>
          <p:nvPr/>
        </p:nvSpPr>
        <p:spPr bwMode="auto">
          <a:xfrm>
            <a:off x="0" y="117159"/>
            <a:ext cx="139589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138738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Rectangle 60"/>
          <p:cNvSpPr>
            <a:spLocks noChangeArrowheads="1"/>
          </p:cNvSpPr>
          <p:nvPr/>
        </p:nvSpPr>
        <p:spPr bwMode="auto">
          <a:xfrm>
            <a:off x="1" y="298848"/>
            <a:ext cx="24628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prstClr val="black"/>
              </a:solidFill>
              <a:latin typeface="Calibri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z="16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Номер слайда 1"/>
          <p:cNvSpPr txBox="1">
            <a:spLocks/>
          </p:cNvSpPr>
          <p:nvPr/>
        </p:nvSpPr>
        <p:spPr>
          <a:xfrm>
            <a:off x="11324956" y="68149"/>
            <a:ext cx="786696" cy="519351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1219170">
              <a:defRPr/>
            </a:pPr>
            <a:r>
              <a:rPr lang="ru-RU" sz="2400" kern="0" cap="none" dirty="0">
                <a:ln>
                  <a:noFill/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16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prstClr val="white">
                      <a:lumMod val="85000"/>
                    </a:prstClr>
                  </a:gs>
                  <a:gs pos="50000">
                    <a:prstClr val="white">
                      <a:lumMod val="9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0807529" y="17643"/>
            <a:ext cx="642284" cy="625749"/>
            <a:chOff x="7874098" y="6523659"/>
            <a:chExt cx="4605912" cy="4376347"/>
          </a:xfrm>
          <a:solidFill>
            <a:schemeClr val="bg1"/>
          </a:solidFill>
        </p:grpSpPr>
        <p:sp>
          <p:nvSpPr>
            <p:cNvPr id="22" name="object 8"/>
            <p:cNvSpPr/>
            <p:nvPr/>
          </p:nvSpPr>
          <p:spPr>
            <a:xfrm>
              <a:off x="8760477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132508" y="0"/>
                  </a:moveTo>
                  <a:lnTo>
                    <a:pt x="535741" y="297398"/>
                  </a:lnTo>
                  <a:lnTo>
                    <a:pt x="0" y="1980285"/>
                  </a:lnTo>
                  <a:lnTo>
                    <a:pt x="1327682" y="1011031"/>
                  </a:lnTo>
                  <a:lnTo>
                    <a:pt x="689073" y="1011031"/>
                  </a:lnTo>
                  <a:lnTo>
                    <a:pt x="1021108" y="1050"/>
                  </a:lnTo>
                  <a:lnTo>
                    <a:pt x="132508" y="0"/>
                  </a:lnTo>
                  <a:close/>
                </a:path>
                <a:path w="1416425" h="1980285">
                  <a:moveTo>
                    <a:pt x="1416425" y="483922"/>
                  </a:moveTo>
                  <a:lnTo>
                    <a:pt x="689073" y="1011031"/>
                  </a:lnTo>
                  <a:lnTo>
                    <a:pt x="1327682" y="1011031"/>
                  </a:lnTo>
                  <a:lnTo>
                    <a:pt x="1416425" y="946245"/>
                  </a:lnTo>
                  <a:lnTo>
                    <a:pt x="1416425" y="48392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9"/>
            <p:cNvSpPr/>
            <p:nvPr/>
          </p:nvSpPr>
          <p:spPr>
            <a:xfrm>
              <a:off x="7874098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2304429" y="0"/>
                  </a:moveTo>
                  <a:lnTo>
                    <a:pt x="1775696" y="1654960"/>
                  </a:lnTo>
                  <a:lnTo>
                    <a:pt x="0" y="1654960"/>
                  </a:lnTo>
                  <a:lnTo>
                    <a:pt x="528100" y="2023078"/>
                  </a:lnTo>
                  <a:lnTo>
                    <a:pt x="2030301" y="2023519"/>
                  </a:lnTo>
                  <a:lnTo>
                    <a:pt x="2304429" y="1189687"/>
                  </a:lnTo>
                  <a:lnTo>
                    <a:pt x="2304429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10"/>
            <p:cNvSpPr/>
            <p:nvPr/>
          </p:nvSpPr>
          <p:spPr>
            <a:xfrm>
              <a:off x="10175585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0" y="483922"/>
                  </a:moveTo>
                  <a:lnTo>
                    <a:pt x="0" y="946245"/>
                  </a:lnTo>
                  <a:lnTo>
                    <a:pt x="1416425" y="1980285"/>
                  </a:lnTo>
                  <a:lnTo>
                    <a:pt x="1107867" y="1011031"/>
                  </a:lnTo>
                  <a:lnTo>
                    <a:pt x="727352" y="1011031"/>
                  </a:lnTo>
                  <a:lnTo>
                    <a:pt x="0" y="483922"/>
                  </a:lnTo>
                  <a:close/>
                </a:path>
                <a:path w="1416425" h="1980285">
                  <a:moveTo>
                    <a:pt x="1283917" y="0"/>
                  </a:moveTo>
                  <a:lnTo>
                    <a:pt x="395316" y="1050"/>
                  </a:lnTo>
                  <a:lnTo>
                    <a:pt x="727352" y="1011031"/>
                  </a:lnTo>
                  <a:lnTo>
                    <a:pt x="1107867" y="1011031"/>
                  </a:lnTo>
                  <a:lnTo>
                    <a:pt x="880684" y="297398"/>
                  </a:lnTo>
                  <a:lnTo>
                    <a:pt x="1283917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11"/>
            <p:cNvSpPr/>
            <p:nvPr/>
          </p:nvSpPr>
          <p:spPr>
            <a:xfrm>
              <a:off x="10175581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0" y="0"/>
                  </a:moveTo>
                  <a:lnTo>
                    <a:pt x="0" y="1189687"/>
                  </a:lnTo>
                  <a:lnTo>
                    <a:pt x="274127" y="2023519"/>
                  </a:lnTo>
                  <a:lnTo>
                    <a:pt x="1776328" y="2023078"/>
                  </a:lnTo>
                  <a:lnTo>
                    <a:pt x="2304429" y="1654960"/>
                  </a:lnTo>
                  <a:lnTo>
                    <a:pt x="528732" y="165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711655" y="1159021"/>
          <a:ext cx="10613302" cy="5547052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674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3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98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п/п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Мероприятие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Время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 anchor="ctr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Место проведения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40">
                <a:tc gridSpan="4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0" lvl="0" indent="0" algn="ctr" hangingPunc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marL="0" marR="0" indent="268288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Турнир по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минифутболу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(хоккею), волейболу</a:t>
                      </a:r>
                    </a:p>
                    <a:p>
                      <a:pPr marL="0" indent="268288" hangingPunct="0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17.00-18.30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Спортивный зал/площадки для игровых видов спорта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03">
                <a:tc>
                  <a:txBody>
                    <a:bodyPr/>
                    <a:lstStyle/>
                    <a:p>
                      <a:pPr marL="0" lvl="0" indent="0" algn="ctr" hangingPunc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marL="0" indent="268288" algn="just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Конкурс «Визитная карточка»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19.10-21.30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Культурно-досуговый центр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 gridSpan="4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 день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lvl="0" indent="0" algn="ctr" hangingPunc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indent="252730" hangingPunct="0"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Спартакиада ГТО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16.00-18.30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Спортивный </a:t>
                      </a:r>
                      <a:r>
                        <a:rPr lang="ru-RU" sz="1600" dirty="0" smtClean="0">
                          <a:effectLst/>
                        </a:rPr>
                        <a:t>зал/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стадион/гимнастический</a:t>
                      </a:r>
                      <a:r>
                        <a:rPr lang="ru-RU" sz="1600" baseline="0" dirty="0" smtClean="0">
                          <a:effectLst/>
                        </a:rPr>
                        <a:t> городок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03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marL="0" indent="450850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Просмотр кинофильма, кинолекторий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19.10-21.30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Культурно-досуговый центр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840">
                <a:tc gridSpan="4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 день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lvl="0" indent="0" algn="ctr" hangingPunc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indent="252730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Военизированная эстафета «Вперед, Юнармейцы»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16.00-18.30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Единая полоса препятствий (универсальный спортивный зал)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03">
                <a:tc>
                  <a:txBody>
                    <a:bodyPr/>
                    <a:lstStyle/>
                    <a:p>
                      <a:pPr marL="0" lvl="0" indent="0" algn="ctr" hangingPunc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marL="0" indent="268288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Конкурс «А ну-ка парни!»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19.10-21.30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Культурно-досуговый центр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840">
                <a:tc gridSpan="4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 день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0" lvl="0" indent="0" algn="ctr" hangingPunc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indent="252730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Соревнование «Меткий стрелок» по стрельбе из пневматической винтовки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16.00-18.30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Тир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1403">
                <a:tc>
                  <a:txBody>
                    <a:bodyPr/>
                    <a:lstStyle/>
                    <a:p>
                      <a:pPr marL="0" lvl="0" indent="0" algn="ctr" hangingPunc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marL="0" indent="268288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Просмотр кинофильма, кинолекторий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19.10-21.30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Культурно-досуговый центр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99" marR="19999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23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-912778" y="11013"/>
            <a:ext cx="13104780" cy="650843"/>
            <a:chOff x="-697896" y="-20538"/>
            <a:chExt cx="9854410" cy="48813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11514" y="-20538"/>
              <a:ext cx="9168028" cy="488132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952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 prstMaterial="dkEdge"/>
          </p:spPr>
          <p:txBody>
            <a:bodyPr wrap="square" lIns="137485" tIns="68739" rIns="137485" bIns="68739" rtlCol="0" anchor="ctr">
              <a:noAutofit/>
            </a:bodyPr>
            <a:lstStyle/>
            <a:p>
              <a:pPr algn="ctr" defTabSz="109568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67" b="1" kern="0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697896" y="-15248"/>
              <a:ext cx="9156513" cy="478187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 defTabSz="1285353">
                <a:lnSpc>
                  <a:spcPct val="80000"/>
                </a:lnSpc>
                <a:defRPr/>
              </a:pPr>
              <a:r>
                <a:rPr lang="ru-RU" sz="1867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СИСТЕМА ОРГАНИЗАЦИИ ОБРАЗОВАТЕЛЬНО-ВОСПИТАТЕЛЬНОГО ПРОЦЕСССА</a:t>
              </a:r>
            </a:p>
            <a:p>
              <a:pPr algn="ctr" defTabSz="1285353">
                <a:lnSpc>
                  <a:spcPct val="80000"/>
                </a:lnSpc>
                <a:defRPr/>
              </a:pPr>
              <a:r>
                <a:rPr lang="ru-RU" sz="1867" b="1" dirty="0">
                  <a:solidFill>
                    <a:srgbClr val="AC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ВОЕННО-ПАТРИОТИЧЕСКИХ ПРОФИЛЬНЫХ СМЕН </a:t>
              </a:r>
            </a:p>
          </p:txBody>
        </p:sp>
      </p:grp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1" y="585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ru-RU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4"/>
          <p:cNvSpPr>
            <a:spLocks noChangeArrowheads="1"/>
          </p:cNvSpPr>
          <p:nvPr/>
        </p:nvSpPr>
        <p:spPr bwMode="auto">
          <a:xfrm>
            <a:off x="1" y="240268"/>
            <a:ext cx="18280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74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566294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566294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7" name="Rectangle 56"/>
          <p:cNvSpPr>
            <a:spLocks noChangeArrowheads="1"/>
          </p:cNvSpPr>
          <p:nvPr/>
        </p:nvSpPr>
        <p:spPr bwMode="auto">
          <a:xfrm>
            <a:off x="0" y="117159"/>
            <a:ext cx="139589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54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tabLst>
                <a:tab pos="1138738" algn="l"/>
              </a:tabLst>
            </a:pP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r>
              <a:rPr lang="ru-RU" sz="1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defTabSz="1219170">
              <a:tabLst>
                <a:tab pos="1138738" algn="l"/>
              </a:tabLst>
            </a:pP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Rectangle 60"/>
          <p:cNvSpPr>
            <a:spLocks noChangeArrowheads="1"/>
          </p:cNvSpPr>
          <p:nvPr/>
        </p:nvSpPr>
        <p:spPr bwMode="auto">
          <a:xfrm>
            <a:off x="1" y="298848"/>
            <a:ext cx="246286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prstClr val="black"/>
              </a:solidFill>
              <a:latin typeface="Calibri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sz="16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Номер слайда 1"/>
          <p:cNvSpPr txBox="1">
            <a:spLocks/>
          </p:cNvSpPr>
          <p:nvPr/>
        </p:nvSpPr>
        <p:spPr>
          <a:xfrm>
            <a:off x="11324956" y="68149"/>
            <a:ext cx="786696" cy="519351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1219170">
              <a:defRPr/>
            </a:pPr>
            <a:r>
              <a:rPr lang="ru-RU" sz="2400" kern="0" cap="none" dirty="0">
                <a:ln>
                  <a:noFill/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prstClr val="white">
                      <a:lumMod val="85000"/>
                    </a:prstClr>
                  </a:gs>
                  <a:gs pos="50000">
                    <a:prstClr val="white">
                      <a:lumMod val="95000"/>
                    </a:prstClr>
                  </a:gs>
                  <a:gs pos="100000">
                    <a:prstClr val="white">
                      <a:shade val="100000"/>
                      <a:satMod val="115000"/>
                    </a:prstClr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 flipH="1">
            <a:off x="911424" y="673717"/>
            <a:ext cx="10682064" cy="35253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AB061">
                  <a:alpha val="50000"/>
                </a:srgbClr>
              </a:gs>
              <a:gs pos="100000">
                <a:srgbClr val="8AB061"/>
              </a:gs>
            </a:gsLst>
            <a:lin ang="0" scaled="0"/>
          </a:gradFill>
          <a:ln w="12700" cap="flat" cmpd="sng" algn="ctr">
            <a:solidFill>
              <a:sysClr val="window" lastClr="FFFFFF">
                <a:alpha val="50000"/>
              </a:sys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9163">
              <a:defRPr/>
            </a:pPr>
            <a:r>
              <a:rPr lang="ru-RU" sz="2133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Типовой распорядок дня</a:t>
            </a:r>
            <a:endParaRPr lang="ru-RU" sz="2133" i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645284" y="1054564"/>
          <a:ext cx="9165952" cy="57414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385184">
                  <a:extLst>
                    <a:ext uri="{9D8B030D-6E8A-4147-A177-3AD203B41FA5}">
                      <a16:colId xmlns:a16="http://schemas.microsoft.com/office/drawing/2014/main" val="1601837403"/>
                    </a:ext>
                  </a:extLst>
                </a:gridCol>
                <a:gridCol w="1813677">
                  <a:extLst>
                    <a:ext uri="{9D8B030D-6E8A-4147-A177-3AD203B41FA5}">
                      <a16:colId xmlns:a16="http://schemas.microsoft.com/office/drawing/2014/main" val="3001580632"/>
                    </a:ext>
                  </a:extLst>
                </a:gridCol>
                <a:gridCol w="2967091">
                  <a:extLst>
                    <a:ext uri="{9D8B030D-6E8A-4147-A177-3AD203B41FA5}">
                      <a16:colId xmlns:a16="http://schemas.microsoft.com/office/drawing/2014/main" val="2815036774"/>
                    </a:ext>
                  </a:extLst>
                </a:gridCol>
              </a:tblGrid>
              <a:tr h="2570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Элементы распорядка дня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Время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Продолжительность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2563052233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Общий подъем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7.00-7.10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1265290354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Утренняя физическая зарядка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7.10-7.45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35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4095309556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Утренний туалет, заправка постелей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7.45-8.00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2522392745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Утренний осмотр (мед. осмотр)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8.00-8.10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1507879776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Завтрак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8.10-8.45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35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3040351864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Подготовка к занятиям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8.45-8.55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 мин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1306037690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Построение и развод на занятия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8.55-9.00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776489501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effectLst/>
                        </a:rPr>
                        <a:t>Учебные занятия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час </a:t>
                      </a:r>
                      <a:r>
                        <a:rPr lang="ru-RU" sz="900" dirty="0" smtClean="0">
                          <a:effectLst/>
                        </a:rPr>
                        <a:t>(ОП обязательного компонента «Начальная военная подготовка»)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9.00-9.45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45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b"/>
                </a:tc>
                <a:extLst>
                  <a:ext uri="{0D108BD9-81ED-4DB2-BD59-A6C34878D82A}">
                    <a16:rowId xmlns:a16="http://schemas.microsoft.com/office/drawing/2014/main" val="2120748176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 час </a:t>
                      </a:r>
                      <a:r>
                        <a:rPr lang="ru-RU" sz="900" dirty="0" smtClean="0">
                          <a:effectLst/>
                        </a:rPr>
                        <a:t>(ОП обязательного компонента «Начальная военная подготовка»)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9.55-10.40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45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398358538"/>
                  </a:ext>
                </a:extLst>
              </a:tr>
              <a:tr h="223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 час </a:t>
                      </a:r>
                      <a:r>
                        <a:rPr lang="ru-RU" sz="900" dirty="0" smtClean="0">
                          <a:effectLst/>
                        </a:rPr>
                        <a:t>(ОП обязательного компонента «Начальная военная подготовка»)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10.50-11.35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45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2394706375"/>
                  </a:ext>
                </a:extLst>
              </a:tr>
              <a:tr h="2667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 час </a:t>
                      </a:r>
                      <a:r>
                        <a:rPr lang="ru-RU" sz="900" dirty="0" smtClean="0">
                          <a:effectLst/>
                        </a:rPr>
                        <a:t>(ОП обязательного компонента «Начальная военная подготовка»)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11.45-12.30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45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1077282135"/>
                  </a:ext>
                </a:extLst>
              </a:tr>
              <a:tr h="2667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5 час </a:t>
                      </a:r>
                      <a:r>
                        <a:rPr lang="ru-RU" sz="900" dirty="0" smtClean="0">
                          <a:effectLst/>
                        </a:rPr>
                        <a:t>(ДООП вариативного компонента по направлениям»)</a:t>
                      </a:r>
                      <a:endParaRPr lang="ru-RU" sz="9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12.40-13.05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45 мин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802791350"/>
                  </a:ext>
                </a:extLst>
              </a:tr>
              <a:tr h="2667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 час </a:t>
                      </a:r>
                      <a:r>
                        <a:rPr lang="ru-RU" sz="900" dirty="0" smtClean="0">
                          <a:effectLst/>
                        </a:rPr>
                        <a:t>(ДООП вариативного компонента по направлениям»)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13.15-14.00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45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3967125664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Обед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14.00-14.40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40 мин.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1485762067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Послеобеденный отдых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14.40-15.40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час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2274198961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Построение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15.40-15.45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 мин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3909282894"/>
                  </a:ext>
                </a:extLst>
              </a:tr>
              <a:tr h="2667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 час </a:t>
                      </a:r>
                      <a:r>
                        <a:rPr lang="ru-RU" sz="900" dirty="0">
                          <a:effectLst/>
                        </a:rPr>
                        <a:t>(ДООП вариативного компонента по направлениям)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15.45-16.30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40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828645849"/>
                  </a:ext>
                </a:extLst>
              </a:tr>
              <a:tr h="2667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 час </a:t>
                      </a:r>
                      <a:r>
                        <a:rPr lang="ru-RU" sz="900">
                          <a:effectLst/>
                        </a:rPr>
                        <a:t>(ДООП вариативного компонента по направлениям)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16.40 -17.10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40 мин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4126416763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Личное</a:t>
                      </a:r>
                      <a:r>
                        <a:rPr lang="ru-RU" sz="900" dirty="0" smtClean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время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17.10-17.40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30 мин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334085299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Спортивно-массовые мероприятия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17.40-19.00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час 20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443698382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Ужин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19.00-19.30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30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1329625014"/>
                  </a:ext>
                </a:extLst>
              </a:tr>
              <a:tr h="2872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Воспитательная и культурно - досуговая программа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19.30-21.00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час 30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3155370473"/>
                  </a:ext>
                </a:extLst>
              </a:tr>
              <a:tr h="2872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Личное время, </a:t>
                      </a:r>
                      <a:r>
                        <a:rPr lang="ru-RU" sz="1100" dirty="0" smtClean="0">
                          <a:effectLst/>
                        </a:rPr>
                        <a:t>просмотр </a:t>
                      </a:r>
                      <a:r>
                        <a:rPr lang="ru-RU" sz="1100" dirty="0">
                          <a:effectLst/>
                        </a:rPr>
                        <a:t>телепередач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21.00-21.30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30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2190901537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Вечерняя прогулка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21.30-21.40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494098050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Вечерняя поверка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21.40-21.50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2831675272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Вечерний туалет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21.50-22.00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 мин.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701858052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Отбой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22.00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88" marR="38088" marT="0" marB="0" anchor="ctr"/>
                </a:tc>
                <a:extLst>
                  <a:ext uri="{0D108BD9-81ED-4DB2-BD59-A6C34878D82A}">
                    <a16:rowId xmlns:a16="http://schemas.microsoft.com/office/drawing/2014/main" val="130861029"/>
                  </a:ext>
                </a:extLst>
              </a:tr>
            </a:tbl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10807529" y="17643"/>
            <a:ext cx="642284" cy="625749"/>
            <a:chOff x="7874098" y="6523659"/>
            <a:chExt cx="4605912" cy="4376347"/>
          </a:xfrm>
          <a:solidFill>
            <a:schemeClr val="bg1"/>
          </a:solidFill>
        </p:grpSpPr>
        <p:sp>
          <p:nvSpPr>
            <p:cNvPr id="16" name="object 8"/>
            <p:cNvSpPr/>
            <p:nvPr/>
          </p:nvSpPr>
          <p:spPr>
            <a:xfrm>
              <a:off x="8760477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132508" y="0"/>
                  </a:moveTo>
                  <a:lnTo>
                    <a:pt x="535741" y="297398"/>
                  </a:lnTo>
                  <a:lnTo>
                    <a:pt x="0" y="1980285"/>
                  </a:lnTo>
                  <a:lnTo>
                    <a:pt x="1327682" y="1011031"/>
                  </a:lnTo>
                  <a:lnTo>
                    <a:pt x="689073" y="1011031"/>
                  </a:lnTo>
                  <a:lnTo>
                    <a:pt x="1021108" y="1050"/>
                  </a:lnTo>
                  <a:lnTo>
                    <a:pt x="132508" y="0"/>
                  </a:lnTo>
                  <a:close/>
                </a:path>
                <a:path w="1416425" h="1980285">
                  <a:moveTo>
                    <a:pt x="1416425" y="483922"/>
                  </a:moveTo>
                  <a:lnTo>
                    <a:pt x="689073" y="1011031"/>
                  </a:lnTo>
                  <a:lnTo>
                    <a:pt x="1327682" y="1011031"/>
                  </a:lnTo>
                  <a:lnTo>
                    <a:pt x="1416425" y="946245"/>
                  </a:lnTo>
                  <a:lnTo>
                    <a:pt x="1416425" y="48392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object 9"/>
            <p:cNvSpPr/>
            <p:nvPr/>
          </p:nvSpPr>
          <p:spPr>
            <a:xfrm>
              <a:off x="7874098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2304429" y="0"/>
                  </a:moveTo>
                  <a:lnTo>
                    <a:pt x="1775696" y="1654960"/>
                  </a:lnTo>
                  <a:lnTo>
                    <a:pt x="0" y="1654960"/>
                  </a:lnTo>
                  <a:lnTo>
                    <a:pt x="528100" y="2023078"/>
                  </a:lnTo>
                  <a:lnTo>
                    <a:pt x="2030301" y="2023519"/>
                  </a:lnTo>
                  <a:lnTo>
                    <a:pt x="2304429" y="1189687"/>
                  </a:lnTo>
                  <a:lnTo>
                    <a:pt x="2304429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object 10"/>
            <p:cNvSpPr/>
            <p:nvPr/>
          </p:nvSpPr>
          <p:spPr>
            <a:xfrm>
              <a:off x="10175585" y="8919721"/>
              <a:ext cx="1416425" cy="1980285"/>
            </a:xfrm>
            <a:custGeom>
              <a:avLst/>
              <a:gdLst/>
              <a:ahLst/>
              <a:cxnLst/>
              <a:rect l="l" t="t" r="r" b="b"/>
              <a:pathLst>
                <a:path w="1416425" h="1980285">
                  <a:moveTo>
                    <a:pt x="0" y="483922"/>
                  </a:moveTo>
                  <a:lnTo>
                    <a:pt x="0" y="946245"/>
                  </a:lnTo>
                  <a:lnTo>
                    <a:pt x="1416425" y="1980285"/>
                  </a:lnTo>
                  <a:lnTo>
                    <a:pt x="1107867" y="1011031"/>
                  </a:lnTo>
                  <a:lnTo>
                    <a:pt x="727352" y="1011031"/>
                  </a:lnTo>
                  <a:lnTo>
                    <a:pt x="0" y="483922"/>
                  </a:lnTo>
                  <a:close/>
                </a:path>
                <a:path w="1416425" h="1980285">
                  <a:moveTo>
                    <a:pt x="1283917" y="0"/>
                  </a:moveTo>
                  <a:lnTo>
                    <a:pt x="395316" y="1050"/>
                  </a:lnTo>
                  <a:lnTo>
                    <a:pt x="727352" y="1011031"/>
                  </a:lnTo>
                  <a:lnTo>
                    <a:pt x="1107867" y="1011031"/>
                  </a:lnTo>
                  <a:lnTo>
                    <a:pt x="880684" y="297398"/>
                  </a:lnTo>
                  <a:lnTo>
                    <a:pt x="1283917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1"/>
            <p:cNvSpPr/>
            <p:nvPr/>
          </p:nvSpPr>
          <p:spPr>
            <a:xfrm>
              <a:off x="10175581" y="6523659"/>
              <a:ext cx="2304429" cy="2023519"/>
            </a:xfrm>
            <a:custGeom>
              <a:avLst/>
              <a:gdLst/>
              <a:ahLst/>
              <a:cxnLst/>
              <a:rect l="l" t="t" r="r" b="b"/>
              <a:pathLst>
                <a:path w="2304429" h="2023519">
                  <a:moveTo>
                    <a:pt x="0" y="0"/>
                  </a:moveTo>
                  <a:lnTo>
                    <a:pt x="0" y="1189687"/>
                  </a:lnTo>
                  <a:lnTo>
                    <a:pt x="274127" y="2023519"/>
                  </a:lnTo>
                  <a:lnTo>
                    <a:pt x="1776328" y="2023078"/>
                  </a:lnTo>
                  <a:lnTo>
                    <a:pt x="2304429" y="1654960"/>
                  </a:lnTo>
                  <a:lnTo>
                    <a:pt x="528732" y="165496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096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841</Words>
  <Application>Microsoft Office PowerPoint</Application>
  <PresentationFormat>Широкоэкранный</PresentationFormat>
  <Paragraphs>281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Impact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Варламов</dc:creator>
  <cp:lastModifiedBy>Никита Варламов</cp:lastModifiedBy>
  <cp:revision>1</cp:revision>
  <dcterms:created xsi:type="dcterms:W3CDTF">2020-07-09T04:47:29Z</dcterms:created>
  <dcterms:modified xsi:type="dcterms:W3CDTF">2020-07-09T04:47:58Z</dcterms:modified>
</cp:coreProperties>
</file>