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8"/>
  </p:notesMasterIdLst>
  <p:sldIdLst>
    <p:sldId id="267" r:id="rId3"/>
    <p:sldId id="306" r:id="rId4"/>
    <p:sldId id="300" r:id="rId5"/>
    <p:sldId id="304" r:id="rId6"/>
    <p:sldId id="30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77"/>
  </p:normalViewPr>
  <p:slideViewPr>
    <p:cSldViewPr snapToGrid="0" snapToObjects="1">
      <p:cViewPr varScale="1">
        <p:scale>
          <a:sx n="76" d="100"/>
          <a:sy n="76" d="100"/>
        </p:scale>
        <p:origin x="216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A36F9-565C-B94E-8552-4EB9D2E7BFF2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6C0ED-1331-E049-8489-E2FA5E400F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72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74aae2ac75_0_40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74aae2ac75_0_40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201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747cdf6623_0_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" name="Google Shape;1101;g747cdf6623_0_7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917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D7F00-391C-7442-B8F8-1992F2906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AA2A68-3147-1745-8E0C-8ADEFBFB6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8565CF-8936-F84A-97BA-23A860CCB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871051-5EF0-CB4F-8970-59CE0E1CA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A2B15F-320B-6A49-9C2E-9CB632D66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840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315C-57A2-AD43-8EAF-C30B20550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3D3A58-3B3B-A046-81ED-06642037E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F92E55-AC1A-F444-804F-9154E9E9A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E072AF-AEDA-A74D-B0E4-399B423AE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36A5E7-17AE-1645-8DBC-89CF871D2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11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C5DF2C-8C4D-B341-BE3B-8741F1688E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A729FE-2D5F-1948-B7F4-8C7278734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179D89-A1A0-5447-8FC8-03E35A82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463205-3757-5D47-8128-1E4C5BBB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5D625-6E5B-6540-A0AF-3F739C49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66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">
  <p:cSld name="Quote 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6"/>
          <p:cNvSpPr/>
          <p:nvPr/>
        </p:nvSpPr>
        <p:spPr>
          <a:xfrm>
            <a:off x="9910501" y="553200"/>
            <a:ext cx="3760130" cy="7519779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sp>
        <p:nvSpPr>
          <p:cNvPr id="479" name="Google Shape;479;p16"/>
          <p:cNvSpPr/>
          <p:nvPr/>
        </p:nvSpPr>
        <p:spPr>
          <a:xfrm rot="-5400000">
            <a:off x="8079048" y="2745116"/>
            <a:ext cx="2742039" cy="5483800"/>
          </a:xfrm>
          <a:custGeom>
            <a:avLst/>
            <a:gdLst/>
            <a:ahLst/>
            <a:cxnLst/>
            <a:rect l="l" t="t" r="r" b="b"/>
            <a:pathLst>
              <a:path w="25805" h="51609" extrusionOk="0">
                <a:moveTo>
                  <a:pt x="1" y="1"/>
                </a:moveTo>
                <a:lnTo>
                  <a:pt x="1" y="51608"/>
                </a:lnTo>
                <a:cubicBezTo>
                  <a:pt x="14251" y="51608"/>
                  <a:pt x="25804" y="40055"/>
                  <a:pt x="25804" y="25805"/>
                </a:cubicBezTo>
                <a:cubicBezTo>
                  <a:pt x="25804" y="11554"/>
                  <a:pt x="1425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grpSp>
        <p:nvGrpSpPr>
          <p:cNvPr id="480" name="Google Shape;480;p16"/>
          <p:cNvGrpSpPr/>
          <p:nvPr/>
        </p:nvGrpSpPr>
        <p:grpSpPr>
          <a:xfrm>
            <a:off x="880326" y="5946794"/>
            <a:ext cx="2572135" cy="626412"/>
            <a:chOff x="423350" y="-1313925"/>
            <a:chExt cx="834675" cy="203275"/>
          </a:xfrm>
        </p:grpSpPr>
        <p:sp>
          <p:nvSpPr>
            <p:cNvPr id="481" name="Google Shape;481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</p:grpSp>
      <p:sp>
        <p:nvSpPr>
          <p:cNvPr id="491" name="Google Shape;491;p16"/>
          <p:cNvSpPr/>
          <p:nvPr/>
        </p:nvSpPr>
        <p:spPr>
          <a:xfrm>
            <a:off x="206434" y="1"/>
            <a:ext cx="111267" cy="6857906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sp>
        <p:nvSpPr>
          <p:cNvPr id="492" name="Google Shape;492;p16"/>
          <p:cNvSpPr/>
          <p:nvPr/>
        </p:nvSpPr>
        <p:spPr>
          <a:xfrm>
            <a:off x="366734" y="1"/>
            <a:ext cx="273734" cy="6857906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grpSp>
        <p:nvGrpSpPr>
          <p:cNvPr id="493" name="Google Shape;493;p16"/>
          <p:cNvGrpSpPr/>
          <p:nvPr/>
        </p:nvGrpSpPr>
        <p:grpSpPr>
          <a:xfrm>
            <a:off x="3828048" y="5946794"/>
            <a:ext cx="2572135" cy="626412"/>
            <a:chOff x="423350" y="-1313925"/>
            <a:chExt cx="834675" cy="203275"/>
          </a:xfrm>
        </p:grpSpPr>
        <p:sp>
          <p:nvSpPr>
            <p:cNvPr id="494" name="Google Shape;494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</p:grpSp>
      <p:sp>
        <p:nvSpPr>
          <p:cNvPr id="504" name="Google Shape;504;p16"/>
          <p:cNvSpPr txBox="1">
            <a:spLocks noGrp="1"/>
          </p:cNvSpPr>
          <p:nvPr>
            <p:ph type="subTitle" idx="1"/>
          </p:nvPr>
        </p:nvSpPr>
        <p:spPr>
          <a:xfrm>
            <a:off x="1224567" y="1019134"/>
            <a:ext cx="5523200" cy="2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Montserrat Black"/>
              <a:buNone/>
              <a:defRPr sz="3467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16"/>
          <p:cNvSpPr txBox="1">
            <a:spLocks noGrp="1"/>
          </p:cNvSpPr>
          <p:nvPr>
            <p:ph type="title"/>
          </p:nvPr>
        </p:nvSpPr>
        <p:spPr>
          <a:xfrm>
            <a:off x="7280536" y="5348971"/>
            <a:ext cx="37868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7105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10"/>
          <p:cNvGrpSpPr/>
          <p:nvPr/>
        </p:nvGrpSpPr>
        <p:grpSpPr>
          <a:xfrm>
            <a:off x="10603194" y="664287"/>
            <a:ext cx="1564181" cy="621689"/>
            <a:chOff x="8031270" y="500028"/>
            <a:chExt cx="1173136" cy="466267"/>
          </a:xfrm>
        </p:grpSpPr>
        <p:grpSp>
          <p:nvGrpSpPr>
            <p:cNvPr id="138" name="Google Shape;138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39" name="Google Shape;139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9" name="Google Shape;149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50" name="Google Shape;150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55" name="Google Shape;155;p10"/>
          <p:cNvSpPr/>
          <p:nvPr/>
        </p:nvSpPr>
        <p:spPr>
          <a:xfrm rot="-5400000">
            <a:off x="939303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0"/>
          <p:cNvSpPr/>
          <p:nvPr/>
        </p:nvSpPr>
        <p:spPr>
          <a:xfrm rot="-5400000">
            <a:off x="258370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0"/>
          <p:cNvSpPr/>
          <p:nvPr/>
        </p:nvSpPr>
        <p:spPr>
          <a:xfrm rot="-5400000">
            <a:off x="-422564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0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9" name="Google Shape;159;p10"/>
          <p:cNvGrpSpPr/>
          <p:nvPr/>
        </p:nvGrpSpPr>
        <p:grpSpPr>
          <a:xfrm>
            <a:off x="-541040" y="5928124"/>
            <a:ext cx="1564181" cy="621689"/>
            <a:chOff x="8031270" y="500028"/>
            <a:chExt cx="1173136" cy="466267"/>
          </a:xfrm>
        </p:grpSpPr>
        <p:grpSp>
          <p:nvGrpSpPr>
            <p:cNvPr id="160" name="Google Shape;160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61" name="Google Shape;161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1" name="Google Shape;171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72" name="Google Shape;172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77" name="Google Shape;177;p10"/>
          <p:cNvGrpSpPr/>
          <p:nvPr/>
        </p:nvGrpSpPr>
        <p:grpSpPr>
          <a:xfrm>
            <a:off x="11649971" y="5310214"/>
            <a:ext cx="658912" cy="2140343"/>
            <a:chOff x="3250475" y="-1758600"/>
            <a:chExt cx="234700" cy="762375"/>
          </a:xfrm>
        </p:grpSpPr>
        <p:sp>
          <p:nvSpPr>
            <p:cNvPr id="178" name="Google Shape;178;p10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0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0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65845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7"/>
          <p:cNvSpPr/>
          <p:nvPr/>
        </p:nvSpPr>
        <p:spPr>
          <a:xfrm rot="-5400000">
            <a:off x="7099034" y="1765114"/>
            <a:ext cx="5092887" cy="509288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0" name="Google Shape;880;p27"/>
          <p:cNvGrpSpPr/>
          <p:nvPr/>
        </p:nvGrpSpPr>
        <p:grpSpPr>
          <a:xfrm>
            <a:off x="7587097" y="6332367"/>
            <a:ext cx="3995619" cy="219397"/>
            <a:chOff x="5690323" y="4749275"/>
            <a:chExt cx="2996714" cy="164548"/>
          </a:xfrm>
        </p:grpSpPr>
        <p:sp>
          <p:nvSpPr>
            <p:cNvPr id="881" name="Google Shape;881;p27"/>
            <p:cNvSpPr/>
            <p:nvPr/>
          </p:nvSpPr>
          <p:spPr>
            <a:xfrm>
              <a:off x="5743305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677707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7611919" y="4749275"/>
              <a:ext cx="140811" cy="135399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8546321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5690323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27"/>
            <p:cNvSpPr/>
            <p:nvPr/>
          </p:nvSpPr>
          <p:spPr>
            <a:xfrm>
              <a:off x="6624630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27"/>
            <p:cNvSpPr/>
            <p:nvPr/>
          </p:nvSpPr>
          <p:spPr>
            <a:xfrm>
              <a:off x="7558937" y="4778520"/>
              <a:ext cx="140811" cy="135304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27"/>
            <p:cNvSpPr/>
            <p:nvPr/>
          </p:nvSpPr>
          <p:spPr>
            <a:xfrm>
              <a:off x="8493244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9" name="Google Shape;889;p27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890" name="Google Shape;890;p27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27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27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27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27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27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27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27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27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27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27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3" name="Google Shape;903;p27"/>
          <p:cNvSpPr/>
          <p:nvPr/>
        </p:nvSpPr>
        <p:spPr>
          <a:xfrm>
            <a:off x="-385188" y="5808134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27"/>
          <p:cNvSpPr/>
          <p:nvPr/>
        </p:nvSpPr>
        <p:spPr>
          <a:xfrm>
            <a:off x="-385188" y="4920800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7"/>
          <p:cNvSpPr/>
          <p:nvPr/>
        </p:nvSpPr>
        <p:spPr>
          <a:xfrm>
            <a:off x="-385188" y="4033467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57975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5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5"/>
          <p:cNvSpPr txBox="1">
            <a:spLocks noGrp="1"/>
          </p:cNvSpPr>
          <p:nvPr>
            <p:ph type="title" idx="2"/>
          </p:nvPr>
        </p:nvSpPr>
        <p:spPr>
          <a:xfrm>
            <a:off x="1021172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58" name="Google Shape;458;p15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15"/>
          <p:cNvSpPr/>
          <p:nvPr/>
        </p:nvSpPr>
        <p:spPr>
          <a:xfrm rot="-5400000">
            <a:off x="8346000" y="-16339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5"/>
          <p:cNvSpPr/>
          <p:nvPr/>
        </p:nvSpPr>
        <p:spPr>
          <a:xfrm rot="5400000">
            <a:off x="-492633" y="492616"/>
            <a:ext cx="1970415" cy="985184"/>
          </a:xfrm>
          <a:custGeom>
            <a:avLst/>
            <a:gdLst/>
            <a:ahLst/>
            <a:cxnLst/>
            <a:rect l="l" t="t" r="r" b="b"/>
            <a:pathLst>
              <a:path w="42411" h="21205" extrusionOk="0">
                <a:moveTo>
                  <a:pt x="21205" y="1"/>
                </a:moveTo>
                <a:cubicBezTo>
                  <a:pt x="9494" y="1"/>
                  <a:pt x="0" y="9494"/>
                  <a:pt x="0" y="21205"/>
                </a:cubicBezTo>
                <a:lnTo>
                  <a:pt x="42410" y="21205"/>
                </a:lnTo>
                <a:cubicBezTo>
                  <a:pt x="42410" y="9492"/>
                  <a:pt x="32917" y="1"/>
                  <a:pt x="21205" y="1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5"/>
          <p:cNvGrpSpPr/>
          <p:nvPr/>
        </p:nvGrpSpPr>
        <p:grpSpPr>
          <a:xfrm>
            <a:off x="11649967" y="2340618"/>
            <a:ext cx="417367" cy="1713765"/>
            <a:chOff x="217100" y="1212550"/>
            <a:chExt cx="313025" cy="1285324"/>
          </a:xfrm>
        </p:grpSpPr>
        <p:sp>
          <p:nvSpPr>
            <p:cNvPr id="462" name="Google Shape;462;p15"/>
            <p:cNvSpPr/>
            <p:nvPr/>
          </p:nvSpPr>
          <p:spPr>
            <a:xfrm rot="5400000">
              <a:off x="444006" y="1214205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 rot="5400000">
              <a:off x="443987" y="15127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5400000">
              <a:off x="444006" y="1811344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5"/>
            <p:cNvSpPr/>
            <p:nvPr/>
          </p:nvSpPr>
          <p:spPr>
            <a:xfrm rot="5400000">
              <a:off x="443987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5"/>
            <p:cNvSpPr/>
            <p:nvPr/>
          </p:nvSpPr>
          <p:spPr>
            <a:xfrm rot="5400000">
              <a:off x="443987" y="2411736"/>
              <a:ext cx="87774" cy="84502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5"/>
            <p:cNvSpPr/>
            <p:nvPr/>
          </p:nvSpPr>
          <p:spPr>
            <a:xfrm rot="5400000">
              <a:off x="217139" y="121586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5"/>
            <p:cNvSpPr/>
            <p:nvPr/>
          </p:nvSpPr>
          <p:spPr>
            <a:xfrm rot="5400000">
              <a:off x="217139" y="151441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 rot="5400000">
              <a:off x="213982" y="1813038"/>
              <a:ext cx="90854" cy="84464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5400000">
              <a:off x="215464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5"/>
            <p:cNvSpPr/>
            <p:nvPr/>
          </p:nvSpPr>
          <p:spPr>
            <a:xfrm rot="5400000">
              <a:off x="217139" y="2410062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2" name="Google Shape;472;p15"/>
          <p:cNvSpPr txBox="1">
            <a:spLocks noGrp="1"/>
          </p:cNvSpPr>
          <p:nvPr>
            <p:ph type="subTitle" idx="1"/>
          </p:nvPr>
        </p:nvSpPr>
        <p:spPr>
          <a:xfrm>
            <a:off x="1021195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5"/>
          <p:cNvSpPr txBox="1">
            <a:spLocks noGrp="1"/>
          </p:cNvSpPr>
          <p:nvPr>
            <p:ph type="title" idx="3"/>
          </p:nvPr>
        </p:nvSpPr>
        <p:spPr>
          <a:xfrm>
            <a:off x="45379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4" name="Google Shape;474;p15"/>
          <p:cNvSpPr txBox="1">
            <a:spLocks noGrp="1"/>
          </p:cNvSpPr>
          <p:nvPr>
            <p:ph type="subTitle" idx="4"/>
          </p:nvPr>
        </p:nvSpPr>
        <p:spPr>
          <a:xfrm>
            <a:off x="45380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5"/>
          <p:cNvSpPr txBox="1">
            <a:spLocks noGrp="1"/>
          </p:cNvSpPr>
          <p:nvPr>
            <p:ph type="title" idx="5"/>
          </p:nvPr>
        </p:nvSpPr>
        <p:spPr>
          <a:xfrm>
            <a:off x="80547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6" name="Google Shape;476;p15"/>
          <p:cNvSpPr txBox="1">
            <a:spLocks noGrp="1"/>
          </p:cNvSpPr>
          <p:nvPr>
            <p:ph type="subTitle" idx="6"/>
          </p:nvPr>
        </p:nvSpPr>
        <p:spPr>
          <a:xfrm>
            <a:off x="80548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571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80267" y="1099433"/>
            <a:ext cx="8069856" cy="4056859"/>
          </a:xfrm>
          <a:custGeom>
            <a:avLst/>
            <a:gdLst/>
            <a:ahLst/>
            <a:cxnLst/>
            <a:rect l="l" t="t" r="r" b="b"/>
            <a:pathLst>
              <a:path w="75733" h="38247" extrusionOk="0">
                <a:moveTo>
                  <a:pt x="0" y="0"/>
                </a:moveTo>
                <a:lnTo>
                  <a:pt x="0" y="38246"/>
                </a:lnTo>
                <a:lnTo>
                  <a:pt x="75733" y="38246"/>
                </a:lnTo>
                <a:lnTo>
                  <a:pt x="75733" y="0"/>
                </a:lnTo>
                <a:close/>
              </a:path>
            </a:pathLst>
          </a:custGeom>
          <a:solidFill>
            <a:srgbClr val="E9B72B">
              <a:alpha val="419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56265" y="779592"/>
            <a:ext cx="56652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07067" y="3516392"/>
            <a:ext cx="3214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980325" y="731500"/>
            <a:ext cx="3693409" cy="129499"/>
          </a:xfrm>
          <a:custGeom>
            <a:avLst/>
            <a:gdLst/>
            <a:ahLst/>
            <a:cxnLst/>
            <a:rect l="l" t="t" r="r" b="b"/>
            <a:pathLst>
              <a:path w="50383" h="1676" extrusionOk="0">
                <a:moveTo>
                  <a:pt x="0" y="0"/>
                </a:moveTo>
                <a:lnTo>
                  <a:pt x="0" y="1676"/>
                </a:lnTo>
                <a:lnTo>
                  <a:pt x="50383" y="1676"/>
                </a:lnTo>
                <a:lnTo>
                  <a:pt x="5038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34843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5400000">
            <a:off x="1489266" y="-872681"/>
            <a:ext cx="6229335" cy="8602517"/>
          </a:xfrm>
          <a:custGeom>
            <a:avLst/>
            <a:gdLst/>
            <a:ahLst/>
            <a:cxnLst/>
            <a:rect l="l" t="t" r="r" b="b"/>
            <a:pathLst>
              <a:path w="66178" h="31705" extrusionOk="0">
                <a:moveTo>
                  <a:pt x="0" y="0"/>
                </a:moveTo>
                <a:lnTo>
                  <a:pt x="0" y="31705"/>
                </a:lnTo>
                <a:lnTo>
                  <a:pt x="66177" y="31705"/>
                </a:lnTo>
                <a:lnTo>
                  <a:pt x="66177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6500" y="2999133"/>
            <a:ext cx="8602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579567" y="4074167"/>
            <a:ext cx="4076400" cy="13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362967" y="1608633"/>
            <a:ext cx="2509600" cy="10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/>
          <p:nvPr/>
        </p:nvSpPr>
        <p:spPr>
          <a:xfrm rot="5400000">
            <a:off x="8179758" y="3549143"/>
            <a:ext cx="3992148" cy="1996027"/>
          </a:xfrm>
          <a:custGeom>
            <a:avLst/>
            <a:gdLst/>
            <a:ahLst/>
            <a:cxnLst/>
            <a:rect l="l" t="t" r="r" b="b"/>
            <a:pathLst>
              <a:path w="42411" h="21205" extrusionOk="0">
                <a:moveTo>
                  <a:pt x="21205" y="1"/>
                </a:moveTo>
                <a:cubicBezTo>
                  <a:pt x="9494" y="1"/>
                  <a:pt x="0" y="9494"/>
                  <a:pt x="0" y="21205"/>
                </a:cubicBezTo>
                <a:lnTo>
                  <a:pt x="42410" y="21205"/>
                </a:lnTo>
                <a:cubicBezTo>
                  <a:pt x="42410" y="9492"/>
                  <a:pt x="32917" y="1"/>
                  <a:pt x="21205" y="1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3"/>
          <p:cNvSpPr/>
          <p:nvPr/>
        </p:nvSpPr>
        <p:spPr>
          <a:xfrm rot="5400000">
            <a:off x="10474267" y="1998637"/>
            <a:ext cx="1399336" cy="1399336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 rot="5400000">
            <a:off x="10256592" y="-764774"/>
            <a:ext cx="538329" cy="2695695"/>
          </a:xfrm>
          <a:custGeom>
            <a:avLst/>
            <a:gdLst/>
            <a:ahLst/>
            <a:cxnLst/>
            <a:rect l="l" t="t" r="r" b="b"/>
            <a:pathLst>
              <a:path w="5719" h="28638" extrusionOk="0">
                <a:moveTo>
                  <a:pt x="3916" y="1"/>
                </a:moveTo>
                <a:lnTo>
                  <a:pt x="0" y="5127"/>
                </a:lnTo>
                <a:lnTo>
                  <a:pt x="3510" y="9721"/>
                </a:lnTo>
                <a:lnTo>
                  <a:pt x="0" y="14316"/>
                </a:lnTo>
                <a:lnTo>
                  <a:pt x="3510" y="18911"/>
                </a:lnTo>
                <a:lnTo>
                  <a:pt x="0" y="23508"/>
                </a:lnTo>
                <a:lnTo>
                  <a:pt x="3916" y="28637"/>
                </a:lnTo>
                <a:lnTo>
                  <a:pt x="5312" y="27573"/>
                </a:lnTo>
                <a:lnTo>
                  <a:pt x="2208" y="23508"/>
                </a:lnTo>
                <a:lnTo>
                  <a:pt x="5718" y="18910"/>
                </a:lnTo>
                <a:lnTo>
                  <a:pt x="2208" y="14316"/>
                </a:lnTo>
                <a:lnTo>
                  <a:pt x="5718" y="9721"/>
                </a:lnTo>
                <a:lnTo>
                  <a:pt x="2208" y="5127"/>
                </a:lnTo>
                <a:lnTo>
                  <a:pt x="5311" y="1067"/>
                </a:lnTo>
                <a:lnTo>
                  <a:pt x="3916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 rot="5400000">
            <a:off x="10256544" y="-246640"/>
            <a:ext cx="538424" cy="2695695"/>
          </a:xfrm>
          <a:custGeom>
            <a:avLst/>
            <a:gdLst/>
            <a:ahLst/>
            <a:cxnLst/>
            <a:rect l="l" t="t" r="r" b="b"/>
            <a:pathLst>
              <a:path w="5720" h="28638" extrusionOk="0">
                <a:moveTo>
                  <a:pt x="3919" y="1"/>
                </a:moveTo>
                <a:lnTo>
                  <a:pt x="1" y="5127"/>
                </a:lnTo>
                <a:lnTo>
                  <a:pt x="3512" y="9721"/>
                </a:lnTo>
                <a:lnTo>
                  <a:pt x="2" y="14316"/>
                </a:lnTo>
                <a:lnTo>
                  <a:pt x="3512" y="18911"/>
                </a:lnTo>
                <a:lnTo>
                  <a:pt x="2" y="23508"/>
                </a:lnTo>
                <a:lnTo>
                  <a:pt x="3919" y="28637"/>
                </a:lnTo>
                <a:lnTo>
                  <a:pt x="5313" y="27573"/>
                </a:lnTo>
                <a:lnTo>
                  <a:pt x="2209" y="23508"/>
                </a:lnTo>
                <a:lnTo>
                  <a:pt x="5719" y="18910"/>
                </a:lnTo>
                <a:lnTo>
                  <a:pt x="2209" y="14316"/>
                </a:lnTo>
                <a:lnTo>
                  <a:pt x="5719" y="9721"/>
                </a:lnTo>
                <a:lnTo>
                  <a:pt x="2211" y="5127"/>
                </a:lnTo>
                <a:lnTo>
                  <a:pt x="5313" y="1067"/>
                </a:lnTo>
                <a:lnTo>
                  <a:pt x="3919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3"/>
          <p:cNvSpPr/>
          <p:nvPr/>
        </p:nvSpPr>
        <p:spPr>
          <a:xfrm rot="5400000">
            <a:off x="8356942" y="3011710"/>
            <a:ext cx="3532916" cy="3531852"/>
          </a:xfrm>
          <a:custGeom>
            <a:avLst/>
            <a:gdLst/>
            <a:ahLst/>
            <a:cxnLst/>
            <a:rect l="l" t="t" r="r" b="b"/>
            <a:pathLst>
              <a:path w="37523" h="37521" extrusionOk="0">
                <a:moveTo>
                  <a:pt x="1" y="0"/>
                </a:moveTo>
                <a:lnTo>
                  <a:pt x="37522" y="37520"/>
                </a:lnTo>
                <a:lnTo>
                  <a:pt x="37522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3"/>
          <p:cNvSpPr/>
          <p:nvPr/>
        </p:nvSpPr>
        <p:spPr>
          <a:xfrm rot="5400000">
            <a:off x="1088280" y="-696627"/>
            <a:ext cx="241632" cy="2856092"/>
          </a:xfrm>
          <a:custGeom>
            <a:avLst/>
            <a:gdLst/>
            <a:ahLst/>
            <a:cxnLst/>
            <a:rect l="l" t="t" r="r" b="b"/>
            <a:pathLst>
              <a:path w="2567" h="30342" extrusionOk="0">
                <a:moveTo>
                  <a:pt x="1" y="0"/>
                </a:moveTo>
                <a:lnTo>
                  <a:pt x="1" y="30342"/>
                </a:lnTo>
                <a:lnTo>
                  <a:pt x="2567" y="30342"/>
                </a:lnTo>
                <a:lnTo>
                  <a:pt x="2567" y="0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1162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48200" y="1736067"/>
            <a:ext cx="10295600" cy="38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22398" y="71500"/>
            <a:ext cx="368569" cy="1513403"/>
            <a:chOff x="674223" y="0"/>
            <a:chExt cx="276427" cy="1135052"/>
          </a:xfrm>
        </p:grpSpPr>
        <p:sp>
          <p:nvSpPr>
            <p:cNvPr id="27" name="Google Shape;27;p4"/>
            <p:cNvSpPr/>
            <p:nvPr/>
          </p:nvSpPr>
          <p:spPr>
            <a:xfrm rot="5400000">
              <a:off x="874598" y="1462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4"/>
            <p:cNvSpPr/>
            <p:nvPr/>
          </p:nvSpPr>
          <p:spPr>
            <a:xfrm rot="5400000">
              <a:off x="874581" y="26512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 rot="5400000">
              <a:off x="874598" y="528786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4"/>
            <p:cNvSpPr/>
            <p:nvPr/>
          </p:nvSpPr>
          <p:spPr>
            <a:xfrm rot="5400000">
              <a:off x="874581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4"/>
            <p:cNvSpPr/>
            <p:nvPr/>
          </p:nvSpPr>
          <p:spPr>
            <a:xfrm rot="5400000">
              <a:off x="874581" y="1058982"/>
              <a:ext cx="77514" cy="7462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4"/>
            <p:cNvSpPr/>
            <p:nvPr/>
          </p:nvSpPr>
          <p:spPr>
            <a:xfrm rot="5400000">
              <a:off x="674257" y="2924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4"/>
            <p:cNvSpPr/>
            <p:nvPr/>
          </p:nvSpPr>
          <p:spPr>
            <a:xfrm rot="5400000">
              <a:off x="674257" y="266569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 rot="5400000">
              <a:off x="671469" y="530282"/>
              <a:ext cx="80234" cy="74591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 rot="5400000">
              <a:off x="672778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4"/>
            <p:cNvSpPr/>
            <p:nvPr/>
          </p:nvSpPr>
          <p:spPr>
            <a:xfrm rot="5400000">
              <a:off x="674257" y="1057503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8" name="Google Shape;38;p4"/>
          <p:cNvGrpSpPr/>
          <p:nvPr/>
        </p:nvGrpSpPr>
        <p:grpSpPr>
          <a:xfrm>
            <a:off x="11744204" y="74381"/>
            <a:ext cx="658912" cy="4214639"/>
            <a:chOff x="3250475" y="-1758600"/>
            <a:chExt cx="234700" cy="1501225"/>
          </a:xfrm>
        </p:grpSpPr>
        <p:sp>
          <p:nvSpPr>
            <p:cNvPr id="39" name="Google Shape;39;p4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325612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"/>
          <p:cNvSpPr txBox="1">
            <a:spLocks noGrp="1"/>
          </p:cNvSpPr>
          <p:nvPr>
            <p:ph type="body" idx="1"/>
          </p:nvPr>
        </p:nvSpPr>
        <p:spPr>
          <a:xfrm>
            <a:off x="6794700" y="3239567"/>
            <a:ext cx="4160800" cy="19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94" name="Google Shape;94;p7"/>
          <p:cNvSpPr txBox="1">
            <a:spLocks noGrp="1"/>
          </p:cNvSpPr>
          <p:nvPr>
            <p:ph type="title"/>
          </p:nvPr>
        </p:nvSpPr>
        <p:spPr>
          <a:xfrm>
            <a:off x="6794700" y="2374367"/>
            <a:ext cx="41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7"/>
          <p:cNvSpPr/>
          <p:nvPr/>
        </p:nvSpPr>
        <p:spPr>
          <a:xfrm rot="5400000">
            <a:off x="6556915" y="-392171"/>
            <a:ext cx="759348" cy="2565291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1"/>
                </a:moveTo>
                <a:cubicBezTo>
                  <a:pt x="4263" y="1"/>
                  <a:pt x="1" y="4265"/>
                  <a:pt x="1" y="9522"/>
                </a:cubicBezTo>
                <a:lnTo>
                  <a:pt x="1" y="66654"/>
                </a:lnTo>
                <a:lnTo>
                  <a:pt x="19044" y="66654"/>
                </a:lnTo>
                <a:lnTo>
                  <a:pt x="19044" y="9522"/>
                </a:lnTo>
                <a:cubicBezTo>
                  <a:pt x="19044" y="4263"/>
                  <a:pt x="14781" y="1"/>
                  <a:pt x="95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7"/>
          <p:cNvSpPr/>
          <p:nvPr/>
        </p:nvSpPr>
        <p:spPr>
          <a:xfrm rot="5400000">
            <a:off x="6385170" y="-731227"/>
            <a:ext cx="759348" cy="2221800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0"/>
                </a:moveTo>
                <a:cubicBezTo>
                  <a:pt x="4263" y="0"/>
                  <a:pt x="1" y="4263"/>
                  <a:pt x="1" y="9522"/>
                </a:cubicBezTo>
                <a:lnTo>
                  <a:pt x="1" y="66653"/>
                </a:lnTo>
                <a:lnTo>
                  <a:pt x="19043" y="66653"/>
                </a:lnTo>
                <a:lnTo>
                  <a:pt x="19043" y="9522"/>
                </a:lnTo>
                <a:cubicBezTo>
                  <a:pt x="19043" y="4263"/>
                  <a:pt x="14781" y="0"/>
                  <a:pt x="95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7"/>
          <p:cNvSpPr/>
          <p:nvPr/>
        </p:nvSpPr>
        <p:spPr>
          <a:xfrm>
            <a:off x="8245234" y="6459967"/>
            <a:ext cx="4060604" cy="166699"/>
          </a:xfrm>
          <a:custGeom>
            <a:avLst/>
            <a:gdLst/>
            <a:ahLst/>
            <a:cxnLst/>
            <a:rect l="l" t="t" r="r" b="b"/>
            <a:pathLst>
              <a:path w="36742" h="1913" extrusionOk="0">
                <a:moveTo>
                  <a:pt x="1" y="0"/>
                </a:moveTo>
                <a:lnTo>
                  <a:pt x="1" y="1913"/>
                </a:lnTo>
                <a:lnTo>
                  <a:pt x="36742" y="1913"/>
                </a:lnTo>
                <a:lnTo>
                  <a:pt x="36742" y="0"/>
                </a:ln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7"/>
          <p:cNvSpPr/>
          <p:nvPr/>
        </p:nvSpPr>
        <p:spPr>
          <a:xfrm>
            <a:off x="11827400" y="1970000"/>
            <a:ext cx="173299" cy="4888000"/>
          </a:xfrm>
          <a:custGeom>
            <a:avLst/>
            <a:gdLst/>
            <a:ahLst/>
            <a:cxnLst/>
            <a:rect l="l" t="t" r="r" b="b"/>
            <a:pathLst>
              <a:path w="1913" h="20003" extrusionOk="0">
                <a:moveTo>
                  <a:pt x="0" y="1"/>
                </a:moveTo>
                <a:lnTo>
                  <a:pt x="0" y="20002"/>
                </a:lnTo>
                <a:lnTo>
                  <a:pt x="1913" y="20002"/>
                </a:lnTo>
                <a:lnTo>
                  <a:pt x="1913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089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61E08-1DE4-DF42-BC26-CDC0531AB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B2CACB-0775-8542-B62B-C3B907C71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66CCB2-40A9-EA41-BD8C-886624DA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42B539-13F1-AA4D-8465-B503354BB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7C958-14FB-894C-A830-A5958197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342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"/>
          <p:cNvSpPr txBox="1">
            <a:spLocks noGrp="1"/>
          </p:cNvSpPr>
          <p:nvPr>
            <p:ph type="title"/>
          </p:nvPr>
        </p:nvSpPr>
        <p:spPr>
          <a:xfrm>
            <a:off x="2336000" y="2304600"/>
            <a:ext cx="7520000" cy="204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01" name="Google Shape;101;p8"/>
          <p:cNvSpPr/>
          <p:nvPr/>
        </p:nvSpPr>
        <p:spPr>
          <a:xfrm>
            <a:off x="10499999" y="1"/>
            <a:ext cx="2218428" cy="4436572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8"/>
          <p:cNvSpPr/>
          <p:nvPr/>
        </p:nvSpPr>
        <p:spPr>
          <a:xfrm>
            <a:off x="332133" y="5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8"/>
          <p:cNvSpPr/>
          <p:nvPr/>
        </p:nvSpPr>
        <p:spPr>
          <a:xfrm>
            <a:off x="602867" y="5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9003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-5400000">
            <a:off x="7099034" y="1765114"/>
            <a:ext cx="5092887" cy="509288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6" name="Google Shape;106;p9"/>
          <p:cNvGrpSpPr/>
          <p:nvPr/>
        </p:nvGrpSpPr>
        <p:grpSpPr>
          <a:xfrm>
            <a:off x="7587097" y="6332367"/>
            <a:ext cx="3995619" cy="219397"/>
            <a:chOff x="5690323" y="4749275"/>
            <a:chExt cx="2996714" cy="164548"/>
          </a:xfrm>
        </p:grpSpPr>
        <p:sp>
          <p:nvSpPr>
            <p:cNvPr id="107" name="Google Shape;107;p9"/>
            <p:cNvSpPr/>
            <p:nvPr/>
          </p:nvSpPr>
          <p:spPr>
            <a:xfrm>
              <a:off x="5743305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6677707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7611919" y="4749275"/>
              <a:ext cx="140811" cy="135399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8546321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5690323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6624630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7558937" y="4778520"/>
              <a:ext cx="140811" cy="135304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8493244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5" name="Google Shape;115;p9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116" name="Google Shape;116;p9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9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9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9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9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9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9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9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9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" name="Google Shape;129;p9"/>
          <p:cNvSpPr/>
          <p:nvPr/>
        </p:nvSpPr>
        <p:spPr>
          <a:xfrm>
            <a:off x="-385188" y="5808134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9"/>
          <p:cNvSpPr/>
          <p:nvPr/>
        </p:nvSpPr>
        <p:spPr>
          <a:xfrm>
            <a:off x="-385188" y="4920800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9"/>
          <p:cNvSpPr/>
          <p:nvPr/>
        </p:nvSpPr>
        <p:spPr>
          <a:xfrm>
            <a:off x="-385188" y="4033467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33733" y="1869800"/>
            <a:ext cx="4282000" cy="61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Black"/>
              <a:buNone/>
              <a:defRPr sz="2133"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1333733" y="2790200"/>
            <a:ext cx="4282000" cy="3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810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10"/>
          <p:cNvGrpSpPr/>
          <p:nvPr/>
        </p:nvGrpSpPr>
        <p:grpSpPr>
          <a:xfrm>
            <a:off x="10603194" y="664287"/>
            <a:ext cx="1564181" cy="621689"/>
            <a:chOff x="8031270" y="500028"/>
            <a:chExt cx="1173136" cy="466267"/>
          </a:xfrm>
        </p:grpSpPr>
        <p:grpSp>
          <p:nvGrpSpPr>
            <p:cNvPr id="138" name="Google Shape;138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39" name="Google Shape;139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9" name="Google Shape;149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50" name="Google Shape;150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55" name="Google Shape;155;p10"/>
          <p:cNvSpPr/>
          <p:nvPr/>
        </p:nvSpPr>
        <p:spPr>
          <a:xfrm rot="-5400000">
            <a:off x="939303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0"/>
          <p:cNvSpPr/>
          <p:nvPr/>
        </p:nvSpPr>
        <p:spPr>
          <a:xfrm rot="-5400000">
            <a:off x="258370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0"/>
          <p:cNvSpPr/>
          <p:nvPr/>
        </p:nvSpPr>
        <p:spPr>
          <a:xfrm rot="-5400000">
            <a:off x="-422564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0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9" name="Google Shape;159;p10"/>
          <p:cNvGrpSpPr/>
          <p:nvPr/>
        </p:nvGrpSpPr>
        <p:grpSpPr>
          <a:xfrm>
            <a:off x="-541040" y="5928124"/>
            <a:ext cx="1564181" cy="621689"/>
            <a:chOff x="8031270" y="500028"/>
            <a:chExt cx="1173136" cy="466267"/>
          </a:xfrm>
        </p:grpSpPr>
        <p:grpSp>
          <p:nvGrpSpPr>
            <p:cNvPr id="160" name="Google Shape;160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61" name="Google Shape;161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1" name="Google Shape;171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72" name="Google Shape;172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77" name="Google Shape;177;p10"/>
          <p:cNvGrpSpPr/>
          <p:nvPr/>
        </p:nvGrpSpPr>
        <p:grpSpPr>
          <a:xfrm>
            <a:off x="11649971" y="5310214"/>
            <a:ext cx="658912" cy="2140343"/>
            <a:chOff x="3250475" y="-1758600"/>
            <a:chExt cx="234700" cy="762375"/>
          </a:xfrm>
        </p:grpSpPr>
        <p:sp>
          <p:nvSpPr>
            <p:cNvPr id="178" name="Google Shape;178;p10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0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0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01256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"/>
          <p:cNvSpPr/>
          <p:nvPr/>
        </p:nvSpPr>
        <p:spPr>
          <a:xfrm>
            <a:off x="1331132" y="1400567"/>
            <a:ext cx="9529736" cy="4056859"/>
          </a:xfrm>
          <a:custGeom>
            <a:avLst/>
            <a:gdLst/>
            <a:ahLst/>
            <a:cxnLst/>
            <a:rect l="l" t="t" r="r" b="b"/>
            <a:pathLst>
              <a:path w="75733" h="38247" extrusionOk="0">
                <a:moveTo>
                  <a:pt x="0" y="0"/>
                </a:moveTo>
                <a:lnTo>
                  <a:pt x="0" y="38246"/>
                </a:lnTo>
                <a:lnTo>
                  <a:pt x="75733" y="38246"/>
                </a:lnTo>
                <a:lnTo>
                  <a:pt x="75733" y="0"/>
                </a:lnTo>
                <a:close/>
              </a:path>
            </a:pathLst>
          </a:custGeom>
          <a:solidFill>
            <a:srgbClr val="C52E73">
              <a:alpha val="209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1"/>
          <p:cNvSpPr/>
          <p:nvPr/>
        </p:nvSpPr>
        <p:spPr>
          <a:xfrm>
            <a:off x="390934" y="-594182"/>
            <a:ext cx="2627031" cy="2627031"/>
          </a:xfrm>
          <a:custGeom>
            <a:avLst/>
            <a:gdLst/>
            <a:ahLst/>
            <a:cxnLst/>
            <a:rect l="l" t="t" r="r" b="b"/>
            <a:pathLst>
              <a:path w="45398" h="45398" extrusionOk="0">
                <a:moveTo>
                  <a:pt x="22699" y="0"/>
                </a:moveTo>
                <a:cubicBezTo>
                  <a:pt x="16679" y="0"/>
                  <a:pt x="10906" y="2393"/>
                  <a:pt x="6649" y="6649"/>
                </a:cubicBezTo>
                <a:cubicBezTo>
                  <a:pt x="2391" y="10905"/>
                  <a:pt x="0" y="16678"/>
                  <a:pt x="0" y="22699"/>
                </a:cubicBezTo>
                <a:cubicBezTo>
                  <a:pt x="0" y="28719"/>
                  <a:pt x="2391" y="34492"/>
                  <a:pt x="6649" y="38750"/>
                </a:cubicBezTo>
                <a:cubicBezTo>
                  <a:pt x="10906" y="43006"/>
                  <a:pt x="16679" y="45397"/>
                  <a:pt x="22699" y="45397"/>
                </a:cubicBezTo>
                <a:cubicBezTo>
                  <a:pt x="28719" y="45397"/>
                  <a:pt x="34492" y="43006"/>
                  <a:pt x="38748" y="38750"/>
                </a:cubicBezTo>
                <a:cubicBezTo>
                  <a:pt x="43006" y="34492"/>
                  <a:pt x="45397" y="28719"/>
                  <a:pt x="45397" y="22699"/>
                </a:cubicBezTo>
                <a:cubicBezTo>
                  <a:pt x="45397" y="16678"/>
                  <a:pt x="43006" y="10905"/>
                  <a:pt x="38748" y="6649"/>
                </a:cubicBezTo>
                <a:cubicBezTo>
                  <a:pt x="34492" y="2393"/>
                  <a:pt x="28719" y="0"/>
                  <a:pt x="2269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11"/>
          <p:cNvSpPr/>
          <p:nvPr/>
        </p:nvSpPr>
        <p:spPr>
          <a:xfrm>
            <a:off x="390939" y="5648667"/>
            <a:ext cx="2170267" cy="992200"/>
          </a:xfrm>
          <a:custGeom>
            <a:avLst/>
            <a:gdLst/>
            <a:ahLst/>
            <a:cxnLst/>
            <a:rect l="l" t="t" r="r" b="b"/>
            <a:pathLst>
              <a:path w="65108" h="29766" extrusionOk="0">
                <a:moveTo>
                  <a:pt x="14884" y="0"/>
                </a:moveTo>
                <a:cubicBezTo>
                  <a:pt x="6664" y="0"/>
                  <a:pt x="1" y="6664"/>
                  <a:pt x="1" y="14882"/>
                </a:cubicBezTo>
                <a:cubicBezTo>
                  <a:pt x="1" y="23102"/>
                  <a:pt x="6664" y="29766"/>
                  <a:pt x="14884" y="29766"/>
                </a:cubicBezTo>
                <a:lnTo>
                  <a:pt x="65107" y="29766"/>
                </a:lnTo>
                <a:lnTo>
                  <a:pt x="65107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8" name="Google Shape;188;p11"/>
          <p:cNvGrpSpPr/>
          <p:nvPr/>
        </p:nvGrpSpPr>
        <p:grpSpPr>
          <a:xfrm>
            <a:off x="1665105" y="6066318"/>
            <a:ext cx="1576067" cy="156900"/>
            <a:chOff x="546500" y="-1559425"/>
            <a:chExt cx="1182050" cy="117675"/>
          </a:xfrm>
        </p:grpSpPr>
        <p:sp>
          <p:nvSpPr>
            <p:cNvPr id="189" name="Google Shape;189;p11"/>
            <p:cNvSpPr/>
            <p:nvPr/>
          </p:nvSpPr>
          <p:spPr>
            <a:xfrm>
              <a:off x="752400" y="-1559425"/>
              <a:ext cx="976150" cy="29425"/>
            </a:xfrm>
            <a:custGeom>
              <a:avLst/>
              <a:gdLst/>
              <a:ahLst/>
              <a:cxnLst/>
              <a:rect l="l" t="t" r="r" b="b"/>
              <a:pathLst>
                <a:path w="39046" h="1177" extrusionOk="0">
                  <a:moveTo>
                    <a:pt x="1" y="0"/>
                  </a:moveTo>
                  <a:lnTo>
                    <a:pt x="1" y="1176"/>
                  </a:lnTo>
                  <a:lnTo>
                    <a:pt x="39045" y="1176"/>
                  </a:lnTo>
                  <a:lnTo>
                    <a:pt x="39045" y="0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546500" y="-1471175"/>
              <a:ext cx="976100" cy="29425"/>
            </a:xfrm>
            <a:custGeom>
              <a:avLst/>
              <a:gdLst/>
              <a:ahLst/>
              <a:cxnLst/>
              <a:rect l="l" t="t" r="r" b="b"/>
              <a:pathLst>
                <a:path w="39044" h="1177" extrusionOk="0">
                  <a:moveTo>
                    <a:pt x="1" y="1"/>
                  </a:moveTo>
                  <a:lnTo>
                    <a:pt x="1" y="1177"/>
                  </a:lnTo>
                  <a:lnTo>
                    <a:pt x="39044" y="1177"/>
                  </a:lnTo>
                  <a:lnTo>
                    <a:pt x="39044" y="1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2973400" y="1818704"/>
            <a:ext cx="6245200" cy="20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body" idx="1"/>
          </p:nvPr>
        </p:nvSpPr>
        <p:spPr>
          <a:xfrm>
            <a:off x="3180800" y="3742604"/>
            <a:ext cx="5830400" cy="1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3" name="Google Shape;193;p11"/>
          <p:cNvSpPr/>
          <p:nvPr/>
        </p:nvSpPr>
        <p:spPr>
          <a:xfrm>
            <a:off x="11418167" y="1400567"/>
            <a:ext cx="256733" cy="4056851"/>
          </a:xfrm>
          <a:custGeom>
            <a:avLst/>
            <a:gdLst/>
            <a:ahLst/>
            <a:cxnLst/>
            <a:rect l="l" t="t" r="r" b="b"/>
            <a:pathLst>
              <a:path w="7702" h="52279" extrusionOk="0">
                <a:moveTo>
                  <a:pt x="0" y="0"/>
                </a:moveTo>
                <a:lnTo>
                  <a:pt x="0" y="52279"/>
                </a:lnTo>
                <a:lnTo>
                  <a:pt x="7702" y="52279"/>
                </a:lnTo>
                <a:lnTo>
                  <a:pt x="7702" y="0"/>
                </a:ln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4" name="Google Shape;194;p11"/>
          <p:cNvGrpSpPr/>
          <p:nvPr/>
        </p:nvGrpSpPr>
        <p:grpSpPr>
          <a:xfrm>
            <a:off x="9250570" y="5889184"/>
            <a:ext cx="2424341" cy="590365"/>
            <a:chOff x="423350" y="-1313925"/>
            <a:chExt cx="834675" cy="203275"/>
          </a:xfrm>
        </p:grpSpPr>
        <p:sp>
          <p:nvSpPr>
            <p:cNvPr id="195" name="Google Shape;195;p11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61284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8406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8" name="Google Shape;208;p13"/>
          <p:cNvGrpSpPr/>
          <p:nvPr/>
        </p:nvGrpSpPr>
        <p:grpSpPr>
          <a:xfrm>
            <a:off x="7846641" y="2079196"/>
            <a:ext cx="4284145" cy="4762595"/>
            <a:chOff x="5884980" y="1559397"/>
            <a:chExt cx="3213109" cy="3571946"/>
          </a:xfrm>
        </p:grpSpPr>
        <p:sp>
          <p:nvSpPr>
            <p:cNvPr id="209" name="Google Shape;209;p13"/>
            <p:cNvSpPr/>
            <p:nvPr/>
          </p:nvSpPr>
          <p:spPr>
            <a:xfrm>
              <a:off x="8134371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58251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9030557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8134371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58251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9030557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8134371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58251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9030557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8134371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58251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9030557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8134371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58251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9030557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8108961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8557054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9005147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8108961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8557054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9005147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8108961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8557054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9005147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109052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8559331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9007697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810909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8559331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9007697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8134371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858251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9030557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8134371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858251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3"/>
            <p:cNvSpPr/>
            <p:nvPr/>
          </p:nvSpPr>
          <p:spPr>
            <a:xfrm>
              <a:off x="9030557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3"/>
            <p:cNvSpPr/>
            <p:nvPr/>
          </p:nvSpPr>
          <p:spPr>
            <a:xfrm>
              <a:off x="8134371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858251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9030557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8134371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858251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9030557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8134371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858251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9030557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8108961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8557054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9005147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8108961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8557054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9005147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8108961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8557054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9005147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8109052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8559331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9007697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810909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8559331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9007697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591039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6358529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6806576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7254715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7705358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591039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6358529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6806576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7254715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7702808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591039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6358529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6806576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7254715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7702808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591039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6358529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6806576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3"/>
            <p:cNvSpPr/>
            <p:nvPr/>
          </p:nvSpPr>
          <p:spPr>
            <a:xfrm>
              <a:off x="7254715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3"/>
            <p:cNvSpPr/>
            <p:nvPr/>
          </p:nvSpPr>
          <p:spPr>
            <a:xfrm>
              <a:off x="7702808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591039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6358529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6806576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7254715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7702808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5884980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6333073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6781166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7229259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7679948" y="15734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5884980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6333073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6781166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7229259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7677398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5884980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6333073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6781166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7229259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7677398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5885071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6335350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6783716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7231810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7679948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588511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6335350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6783716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7231810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13"/>
            <p:cNvSpPr/>
            <p:nvPr/>
          </p:nvSpPr>
          <p:spPr>
            <a:xfrm>
              <a:off x="7679948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13"/>
            <p:cNvSpPr/>
            <p:nvPr/>
          </p:nvSpPr>
          <p:spPr>
            <a:xfrm>
              <a:off x="591039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3"/>
            <p:cNvSpPr/>
            <p:nvPr/>
          </p:nvSpPr>
          <p:spPr>
            <a:xfrm>
              <a:off x="6358529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13"/>
            <p:cNvSpPr/>
            <p:nvPr/>
          </p:nvSpPr>
          <p:spPr>
            <a:xfrm>
              <a:off x="6806576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3"/>
            <p:cNvSpPr/>
            <p:nvPr/>
          </p:nvSpPr>
          <p:spPr>
            <a:xfrm>
              <a:off x="7254715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3"/>
            <p:cNvSpPr/>
            <p:nvPr/>
          </p:nvSpPr>
          <p:spPr>
            <a:xfrm>
              <a:off x="7705358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3"/>
            <p:cNvSpPr/>
            <p:nvPr/>
          </p:nvSpPr>
          <p:spPr>
            <a:xfrm>
              <a:off x="591039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6358529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3"/>
            <p:cNvSpPr/>
            <p:nvPr/>
          </p:nvSpPr>
          <p:spPr>
            <a:xfrm>
              <a:off x="6806576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7254715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3"/>
            <p:cNvSpPr/>
            <p:nvPr/>
          </p:nvSpPr>
          <p:spPr>
            <a:xfrm>
              <a:off x="7702808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591039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3"/>
            <p:cNvSpPr/>
            <p:nvPr/>
          </p:nvSpPr>
          <p:spPr>
            <a:xfrm>
              <a:off x="6358529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3"/>
            <p:cNvSpPr/>
            <p:nvPr/>
          </p:nvSpPr>
          <p:spPr>
            <a:xfrm>
              <a:off x="6806576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3"/>
            <p:cNvSpPr/>
            <p:nvPr/>
          </p:nvSpPr>
          <p:spPr>
            <a:xfrm>
              <a:off x="7254715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3"/>
            <p:cNvSpPr/>
            <p:nvPr/>
          </p:nvSpPr>
          <p:spPr>
            <a:xfrm>
              <a:off x="7702808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3"/>
            <p:cNvSpPr/>
            <p:nvPr/>
          </p:nvSpPr>
          <p:spPr>
            <a:xfrm>
              <a:off x="591039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6358529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6806576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7254715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7702808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3"/>
            <p:cNvSpPr/>
            <p:nvPr/>
          </p:nvSpPr>
          <p:spPr>
            <a:xfrm>
              <a:off x="591039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3"/>
            <p:cNvSpPr/>
            <p:nvPr/>
          </p:nvSpPr>
          <p:spPr>
            <a:xfrm>
              <a:off x="6358529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6806576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7254715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7702808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5884980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6333073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781166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7229259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7679948" y="353314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5884980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333073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781166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7229259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7677398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5884980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6333073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6781166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7229259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7677398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5885071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6335350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6783716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7231810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7679948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588511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6335350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6783716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7231810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7679948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9" name="Google Shape;369;p13"/>
          <p:cNvSpPr/>
          <p:nvPr/>
        </p:nvSpPr>
        <p:spPr>
          <a:xfrm>
            <a:off x="502735" y="1777833"/>
            <a:ext cx="5956623" cy="508026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3"/>
          <p:cNvSpPr/>
          <p:nvPr/>
        </p:nvSpPr>
        <p:spPr>
          <a:xfrm>
            <a:off x="502746" y="2888267"/>
            <a:ext cx="11186508" cy="3184667"/>
          </a:xfrm>
          <a:custGeom>
            <a:avLst/>
            <a:gdLst/>
            <a:ahLst/>
            <a:cxnLst/>
            <a:rect l="l" t="t" r="r" b="b"/>
            <a:pathLst>
              <a:path w="67197" h="30238" extrusionOk="0">
                <a:moveTo>
                  <a:pt x="0" y="0"/>
                </a:moveTo>
                <a:lnTo>
                  <a:pt x="0" y="30237"/>
                </a:lnTo>
                <a:lnTo>
                  <a:pt x="67196" y="30237"/>
                </a:lnTo>
                <a:lnTo>
                  <a:pt x="67196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13"/>
          <p:cNvGrpSpPr/>
          <p:nvPr/>
        </p:nvGrpSpPr>
        <p:grpSpPr>
          <a:xfrm>
            <a:off x="-564257" y="1777817"/>
            <a:ext cx="889481" cy="5689491"/>
            <a:chOff x="-73868" y="1333375"/>
            <a:chExt cx="667111" cy="4267118"/>
          </a:xfrm>
        </p:grpSpPr>
        <p:sp>
          <p:nvSpPr>
            <p:cNvPr id="372" name="Google Shape;372;p13"/>
            <p:cNvSpPr/>
            <p:nvPr/>
          </p:nvSpPr>
          <p:spPr>
            <a:xfrm>
              <a:off x="-73655" y="1333375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-73868" y="1633180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-73655" y="1933412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-73868" y="2233217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13"/>
            <p:cNvSpPr/>
            <p:nvPr/>
          </p:nvSpPr>
          <p:spPr>
            <a:xfrm>
              <a:off x="-73655" y="2533377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-73655" y="2833467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-73726" y="3133201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-73655" y="3433432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-73726" y="3733238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3"/>
            <p:cNvSpPr/>
            <p:nvPr/>
          </p:nvSpPr>
          <p:spPr>
            <a:xfrm>
              <a:off x="-73655" y="4033469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3"/>
            <p:cNvSpPr/>
            <p:nvPr/>
          </p:nvSpPr>
          <p:spPr>
            <a:xfrm>
              <a:off x="-73726" y="433320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-73655" y="4633506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3"/>
            <p:cNvSpPr/>
            <p:nvPr/>
          </p:nvSpPr>
          <p:spPr>
            <a:xfrm>
              <a:off x="-73655" y="493345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5" name="Google Shape;385;p13"/>
          <p:cNvSpPr/>
          <p:nvPr/>
        </p:nvSpPr>
        <p:spPr>
          <a:xfrm>
            <a:off x="700100" y="2079201"/>
            <a:ext cx="677357" cy="677220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6" name="Google Shape;386;p13"/>
          <p:cNvSpPr txBox="1">
            <a:spLocks noGrp="1"/>
          </p:cNvSpPr>
          <p:nvPr>
            <p:ph type="title" idx="2"/>
          </p:nvPr>
        </p:nvSpPr>
        <p:spPr>
          <a:xfrm>
            <a:off x="1021167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subTitle" idx="1"/>
          </p:nvPr>
        </p:nvSpPr>
        <p:spPr>
          <a:xfrm>
            <a:off x="1021167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title" idx="3"/>
          </p:nvPr>
        </p:nvSpPr>
        <p:spPr>
          <a:xfrm>
            <a:off x="3632933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subTitle" idx="4"/>
          </p:nvPr>
        </p:nvSpPr>
        <p:spPr>
          <a:xfrm>
            <a:off x="3632933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5"/>
          </p:nvPr>
        </p:nvSpPr>
        <p:spPr>
          <a:xfrm>
            <a:off x="6244700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13"/>
          <p:cNvSpPr txBox="1">
            <a:spLocks noGrp="1"/>
          </p:cNvSpPr>
          <p:nvPr>
            <p:ph type="subTitle" idx="6"/>
          </p:nvPr>
        </p:nvSpPr>
        <p:spPr>
          <a:xfrm>
            <a:off x="6244700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7"/>
          </p:nvPr>
        </p:nvSpPr>
        <p:spPr>
          <a:xfrm>
            <a:off x="8856467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3" name="Google Shape;393;p13"/>
          <p:cNvSpPr txBox="1">
            <a:spLocks noGrp="1"/>
          </p:cNvSpPr>
          <p:nvPr>
            <p:ph type="subTitle" idx="8"/>
          </p:nvPr>
        </p:nvSpPr>
        <p:spPr>
          <a:xfrm>
            <a:off x="8856467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13"/>
          <p:cNvSpPr txBox="1">
            <a:spLocks noGrp="1"/>
          </p:cNvSpPr>
          <p:nvPr>
            <p:ph type="title" idx="9" hasCustomPrompt="1"/>
          </p:nvPr>
        </p:nvSpPr>
        <p:spPr>
          <a:xfrm>
            <a:off x="1253567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95" name="Google Shape;395;p13"/>
          <p:cNvSpPr txBox="1">
            <a:spLocks noGrp="1"/>
          </p:cNvSpPr>
          <p:nvPr>
            <p:ph type="title" idx="13" hasCustomPrompt="1"/>
          </p:nvPr>
        </p:nvSpPr>
        <p:spPr>
          <a:xfrm>
            <a:off x="3865333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96" name="Google Shape;396;p13"/>
          <p:cNvSpPr txBox="1">
            <a:spLocks noGrp="1"/>
          </p:cNvSpPr>
          <p:nvPr>
            <p:ph type="title" idx="14" hasCustomPrompt="1"/>
          </p:nvPr>
        </p:nvSpPr>
        <p:spPr>
          <a:xfrm>
            <a:off x="6477100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97" name="Google Shape;397;p13"/>
          <p:cNvSpPr txBox="1">
            <a:spLocks noGrp="1"/>
          </p:cNvSpPr>
          <p:nvPr>
            <p:ph type="title" idx="15" hasCustomPrompt="1"/>
          </p:nvPr>
        </p:nvSpPr>
        <p:spPr>
          <a:xfrm>
            <a:off x="9088867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268360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">
  <p:cSld name="Title + Four Columns 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4"/>
          <p:cNvSpPr/>
          <p:nvPr/>
        </p:nvSpPr>
        <p:spPr>
          <a:xfrm>
            <a:off x="-62833" y="1949100"/>
            <a:ext cx="12353600" cy="437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0" name="Google Shape;400;p14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4"/>
          <p:cNvSpPr txBox="1">
            <a:spLocks noGrp="1"/>
          </p:cNvSpPr>
          <p:nvPr>
            <p:ph type="title" idx="2"/>
          </p:nvPr>
        </p:nvSpPr>
        <p:spPr>
          <a:xfrm>
            <a:off x="2528024" y="23965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14"/>
          <p:cNvSpPr txBox="1">
            <a:spLocks noGrp="1"/>
          </p:cNvSpPr>
          <p:nvPr>
            <p:ph type="subTitle" idx="1"/>
          </p:nvPr>
        </p:nvSpPr>
        <p:spPr>
          <a:xfrm>
            <a:off x="2528061" y="28777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3" name="Google Shape;403;p14"/>
          <p:cNvSpPr txBox="1">
            <a:spLocks noGrp="1"/>
          </p:cNvSpPr>
          <p:nvPr>
            <p:ph type="title" idx="3"/>
          </p:nvPr>
        </p:nvSpPr>
        <p:spPr>
          <a:xfrm>
            <a:off x="6752739" y="23965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4" name="Google Shape;404;p14"/>
          <p:cNvSpPr txBox="1">
            <a:spLocks noGrp="1"/>
          </p:cNvSpPr>
          <p:nvPr>
            <p:ph type="subTitle" idx="4"/>
          </p:nvPr>
        </p:nvSpPr>
        <p:spPr>
          <a:xfrm>
            <a:off x="6752776" y="28777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5" name="Google Shape;405;p14"/>
          <p:cNvSpPr txBox="1">
            <a:spLocks noGrp="1"/>
          </p:cNvSpPr>
          <p:nvPr>
            <p:ph type="title" idx="5"/>
          </p:nvPr>
        </p:nvSpPr>
        <p:spPr>
          <a:xfrm>
            <a:off x="2528024" y="43593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14"/>
          <p:cNvSpPr txBox="1">
            <a:spLocks noGrp="1"/>
          </p:cNvSpPr>
          <p:nvPr>
            <p:ph type="subTitle" idx="6"/>
          </p:nvPr>
        </p:nvSpPr>
        <p:spPr>
          <a:xfrm>
            <a:off x="2528061" y="48405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7" name="Google Shape;407;p14"/>
          <p:cNvSpPr txBox="1">
            <a:spLocks noGrp="1"/>
          </p:cNvSpPr>
          <p:nvPr>
            <p:ph type="title" idx="7"/>
          </p:nvPr>
        </p:nvSpPr>
        <p:spPr>
          <a:xfrm>
            <a:off x="6752739" y="43593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14"/>
          <p:cNvSpPr txBox="1">
            <a:spLocks noGrp="1"/>
          </p:cNvSpPr>
          <p:nvPr>
            <p:ph type="subTitle" idx="8"/>
          </p:nvPr>
        </p:nvSpPr>
        <p:spPr>
          <a:xfrm>
            <a:off x="6752776" y="48405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409" name="Google Shape;409;p14"/>
          <p:cNvGrpSpPr/>
          <p:nvPr/>
        </p:nvGrpSpPr>
        <p:grpSpPr>
          <a:xfrm>
            <a:off x="73302" y="6387092"/>
            <a:ext cx="6897841" cy="397753"/>
            <a:chOff x="60675" y="4631750"/>
            <a:chExt cx="5865511" cy="338226"/>
          </a:xfrm>
        </p:grpSpPr>
        <p:sp>
          <p:nvSpPr>
            <p:cNvPr id="410" name="Google Shape;410;p14"/>
            <p:cNvSpPr/>
            <p:nvPr/>
          </p:nvSpPr>
          <p:spPr>
            <a:xfrm>
              <a:off x="60675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4"/>
            <p:cNvSpPr/>
            <p:nvPr/>
          </p:nvSpPr>
          <p:spPr>
            <a:xfrm>
              <a:off x="351270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4"/>
            <p:cNvSpPr/>
            <p:nvPr/>
          </p:nvSpPr>
          <p:spPr>
            <a:xfrm>
              <a:off x="641824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932337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4"/>
            <p:cNvSpPr/>
            <p:nvPr/>
          </p:nvSpPr>
          <p:spPr>
            <a:xfrm>
              <a:off x="1222932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4"/>
            <p:cNvSpPr/>
            <p:nvPr/>
          </p:nvSpPr>
          <p:spPr>
            <a:xfrm>
              <a:off x="196584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487138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4"/>
            <p:cNvSpPr/>
            <p:nvPr/>
          </p:nvSpPr>
          <p:spPr>
            <a:xfrm>
              <a:off x="777733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4"/>
            <p:cNvSpPr/>
            <p:nvPr/>
          </p:nvSpPr>
          <p:spPr>
            <a:xfrm>
              <a:off x="1068287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4"/>
            <p:cNvSpPr/>
            <p:nvPr/>
          </p:nvSpPr>
          <p:spPr>
            <a:xfrm>
              <a:off x="1358800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1531050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4"/>
            <p:cNvSpPr/>
            <p:nvPr/>
          </p:nvSpPr>
          <p:spPr>
            <a:xfrm>
              <a:off x="1821645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2112199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4"/>
            <p:cNvSpPr/>
            <p:nvPr/>
          </p:nvSpPr>
          <p:spPr>
            <a:xfrm>
              <a:off x="2402713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693307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>
              <a:off x="1666959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4"/>
            <p:cNvSpPr/>
            <p:nvPr/>
          </p:nvSpPr>
          <p:spPr>
            <a:xfrm>
              <a:off x="1957513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4"/>
            <p:cNvSpPr/>
            <p:nvPr/>
          </p:nvSpPr>
          <p:spPr>
            <a:xfrm>
              <a:off x="2248108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38662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2829175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4"/>
            <p:cNvSpPr/>
            <p:nvPr/>
          </p:nvSpPr>
          <p:spPr>
            <a:xfrm>
              <a:off x="3027711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4"/>
            <p:cNvSpPr/>
            <p:nvPr/>
          </p:nvSpPr>
          <p:spPr>
            <a:xfrm>
              <a:off x="3318306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3608860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4"/>
            <p:cNvSpPr/>
            <p:nvPr/>
          </p:nvSpPr>
          <p:spPr>
            <a:xfrm>
              <a:off x="3899373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4"/>
            <p:cNvSpPr/>
            <p:nvPr/>
          </p:nvSpPr>
          <p:spPr>
            <a:xfrm>
              <a:off x="4189968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3163620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4"/>
            <p:cNvSpPr/>
            <p:nvPr/>
          </p:nvSpPr>
          <p:spPr>
            <a:xfrm>
              <a:off x="3454174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4"/>
            <p:cNvSpPr/>
            <p:nvPr/>
          </p:nvSpPr>
          <p:spPr>
            <a:xfrm>
              <a:off x="3744769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4035323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4"/>
            <p:cNvSpPr/>
            <p:nvPr/>
          </p:nvSpPr>
          <p:spPr>
            <a:xfrm>
              <a:off x="4325836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4"/>
            <p:cNvSpPr/>
            <p:nvPr/>
          </p:nvSpPr>
          <p:spPr>
            <a:xfrm>
              <a:off x="4498086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4788681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4"/>
            <p:cNvSpPr/>
            <p:nvPr/>
          </p:nvSpPr>
          <p:spPr>
            <a:xfrm>
              <a:off x="5079235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5369749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5660343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4"/>
            <p:cNvSpPr/>
            <p:nvPr/>
          </p:nvSpPr>
          <p:spPr>
            <a:xfrm>
              <a:off x="4633995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4"/>
            <p:cNvSpPr/>
            <p:nvPr/>
          </p:nvSpPr>
          <p:spPr>
            <a:xfrm>
              <a:off x="4924549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4"/>
            <p:cNvSpPr/>
            <p:nvPr/>
          </p:nvSpPr>
          <p:spPr>
            <a:xfrm>
              <a:off x="5215144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4"/>
            <p:cNvSpPr/>
            <p:nvPr/>
          </p:nvSpPr>
          <p:spPr>
            <a:xfrm>
              <a:off x="5505698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14"/>
            <p:cNvSpPr/>
            <p:nvPr/>
          </p:nvSpPr>
          <p:spPr>
            <a:xfrm>
              <a:off x="5796211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cxnSp>
        <p:nvCxnSpPr>
          <p:cNvPr id="450" name="Google Shape;450;p14"/>
          <p:cNvCxnSpPr/>
          <p:nvPr/>
        </p:nvCxnSpPr>
        <p:spPr>
          <a:xfrm>
            <a:off x="9550657" y="6494200"/>
            <a:ext cx="27400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1" name="Google Shape;451;p14"/>
          <p:cNvCxnSpPr/>
          <p:nvPr/>
        </p:nvCxnSpPr>
        <p:spPr>
          <a:xfrm>
            <a:off x="8708067" y="6712933"/>
            <a:ext cx="35828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2" name="Google Shape;452;p14"/>
          <p:cNvSpPr/>
          <p:nvPr/>
        </p:nvSpPr>
        <p:spPr>
          <a:xfrm>
            <a:off x="11090468" y="-453600"/>
            <a:ext cx="2693749" cy="5343776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14"/>
          <p:cNvSpPr/>
          <p:nvPr/>
        </p:nvSpPr>
        <p:spPr>
          <a:xfrm>
            <a:off x="392267" y="-1210666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14"/>
          <p:cNvSpPr/>
          <p:nvPr/>
        </p:nvSpPr>
        <p:spPr>
          <a:xfrm>
            <a:off x="663000" y="-1210666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713843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5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5"/>
          <p:cNvSpPr txBox="1">
            <a:spLocks noGrp="1"/>
          </p:cNvSpPr>
          <p:nvPr>
            <p:ph type="title" idx="2"/>
          </p:nvPr>
        </p:nvSpPr>
        <p:spPr>
          <a:xfrm>
            <a:off x="1021172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58" name="Google Shape;458;p15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15"/>
          <p:cNvSpPr/>
          <p:nvPr/>
        </p:nvSpPr>
        <p:spPr>
          <a:xfrm rot="-5400000">
            <a:off x="8346000" y="-16339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5"/>
          <p:cNvSpPr/>
          <p:nvPr/>
        </p:nvSpPr>
        <p:spPr>
          <a:xfrm rot="5400000">
            <a:off x="-492633" y="492616"/>
            <a:ext cx="1970415" cy="985184"/>
          </a:xfrm>
          <a:custGeom>
            <a:avLst/>
            <a:gdLst/>
            <a:ahLst/>
            <a:cxnLst/>
            <a:rect l="l" t="t" r="r" b="b"/>
            <a:pathLst>
              <a:path w="42411" h="21205" extrusionOk="0">
                <a:moveTo>
                  <a:pt x="21205" y="1"/>
                </a:moveTo>
                <a:cubicBezTo>
                  <a:pt x="9494" y="1"/>
                  <a:pt x="0" y="9494"/>
                  <a:pt x="0" y="21205"/>
                </a:cubicBezTo>
                <a:lnTo>
                  <a:pt x="42410" y="21205"/>
                </a:lnTo>
                <a:cubicBezTo>
                  <a:pt x="42410" y="9492"/>
                  <a:pt x="32917" y="1"/>
                  <a:pt x="21205" y="1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5"/>
          <p:cNvGrpSpPr/>
          <p:nvPr/>
        </p:nvGrpSpPr>
        <p:grpSpPr>
          <a:xfrm>
            <a:off x="11649967" y="2340618"/>
            <a:ext cx="417367" cy="1713765"/>
            <a:chOff x="217100" y="1212550"/>
            <a:chExt cx="313025" cy="1285324"/>
          </a:xfrm>
        </p:grpSpPr>
        <p:sp>
          <p:nvSpPr>
            <p:cNvPr id="462" name="Google Shape;462;p15"/>
            <p:cNvSpPr/>
            <p:nvPr/>
          </p:nvSpPr>
          <p:spPr>
            <a:xfrm rot="5400000">
              <a:off x="444006" y="1214205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 rot="5400000">
              <a:off x="443987" y="15127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5400000">
              <a:off x="444006" y="1811344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5"/>
            <p:cNvSpPr/>
            <p:nvPr/>
          </p:nvSpPr>
          <p:spPr>
            <a:xfrm rot="5400000">
              <a:off x="443987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5"/>
            <p:cNvSpPr/>
            <p:nvPr/>
          </p:nvSpPr>
          <p:spPr>
            <a:xfrm rot="5400000">
              <a:off x="443987" y="2411736"/>
              <a:ext cx="87774" cy="84502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5"/>
            <p:cNvSpPr/>
            <p:nvPr/>
          </p:nvSpPr>
          <p:spPr>
            <a:xfrm rot="5400000">
              <a:off x="217139" y="121586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5"/>
            <p:cNvSpPr/>
            <p:nvPr/>
          </p:nvSpPr>
          <p:spPr>
            <a:xfrm rot="5400000">
              <a:off x="217139" y="151441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 rot="5400000">
              <a:off x="213982" y="1813038"/>
              <a:ext cx="90854" cy="84464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5400000">
              <a:off x="215464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5"/>
            <p:cNvSpPr/>
            <p:nvPr/>
          </p:nvSpPr>
          <p:spPr>
            <a:xfrm rot="5400000">
              <a:off x="217139" y="2410062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2" name="Google Shape;472;p15"/>
          <p:cNvSpPr txBox="1">
            <a:spLocks noGrp="1"/>
          </p:cNvSpPr>
          <p:nvPr>
            <p:ph type="subTitle" idx="1"/>
          </p:nvPr>
        </p:nvSpPr>
        <p:spPr>
          <a:xfrm>
            <a:off x="1021195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5"/>
          <p:cNvSpPr txBox="1">
            <a:spLocks noGrp="1"/>
          </p:cNvSpPr>
          <p:nvPr>
            <p:ph type="title" idx="3"/>
          </p:nvPr>
        </p:nvSpPr>
        <p:spPr>
          <a:xfrm>
            <a:off x="45379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4" name="Google Shape;474;p15"/>
          <p:cNvSpPr txBox="1">
            <a:spLocks noGrp="1"/>
          </p:cNvSpPr>
          <p:nvPr>
            <p:ph type="subTitle" idx="4"/>
          </p:nvPr>
        </p:nvSpPr>
        <p:spPr>
          <a:xfrm>
            <a:off x="45380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5"/>
          <p:cNvSpPr txBox="1">
            <a:spLocks noGrp="1"/>
          </p:cNvSpPr>
          <p:nvPr>
            <p:ph type="title" idx="5"/>
          </p:nvPr>
        </p:nvSpPr>
        <p:spPr>
          <a:xfrm>
            <a:off x="80547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6" name="Google Shape;476;p15"/>
          <p:cNvSpPr txBox="1">
            <a:spLocks noGrp="1"/>
          </p:cNvSpPr>
          <p:nvPr>
            <p:ph type="subTitle" idx="6"/>
          </p:nvPr>
        </p:nvSpPr>
        <p:spPr>
          <a:xfrm>
            <a:off x="80548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85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">
  <p:cSld name="Quote 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6"/>
          <p:cNvSpPr/>
          <p:nvPr/>
        </p:nvSpPr>
        <p:spPr>
          <a:xfrm>
            <a:off x="9910501" y="553200"/>
            <a:ext cx="3760129" cy="7519779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9" name="Google Shape;479;p16"/>
          <p:cNvSpPr/>
          <p:nvPr/>
        </p:nvSpPr>
        <p:spPr>
          <a:xfrm rot="-5400000">
            <a:off x="8079047" y="2745116"/>
            <a:ext cx="2742039" cy="5483800"/>
          </a:xfrm>
          <a:custGeom>
            <a:avLst/>
            <a:gdLst/>
            <a:ahLst/>
            <a:cxnLst/>
            <a:rect l="l" t="t" r="r" b="b"/>
            <a:pathLst>
              <a:path w="25805" h="51609" extrusionOk="0">
                <a:moveTo>
                  <a:pt x="1" y="1"/>
                </a:moveTo>
                <a:lnTo>
                  <a:pt x="1" y="51608"/>
                </a:lnTo>
                <a:cubicBezTo>
                  <a:pt x="14251" y="51608"/>
                  <a:pt x="25804" y="40055"/>
                  <a:pt x="25804" y="25805"/>
                </a:cubicBezTo>
                <a:cubicBezTo>
                  <a:pt x="25804" y="11554"/>
                  <a:pt x="1425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0" name="Google Shape;480;p16"/>
          <p:cNvGrpSpPr/>
          <p:nvPr/>
        </p:nvGrpSpPr>
        <p:grpSpPr>
          <a:xfrm>
            <a:off x="880326" y="5946794"/>
            <a:ext cx="2572135" cy="626412"/>
            <a:chOff x="423350" y="-1313925"/>
            <a:chExt cx="834675" cy="203275"/>
          </a:xfrm>
        </p:grpSpPr>
        <p:sp>
          <p:nvSpPr>
            <p:cNvPr id="481" name="Google Shape;481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16"/>
          <p:cNvSpPr/>
          <p:nvPr/>
        </p:nvSpPr>
        <p:spPr>
          <a:xfrm>
            <a:off x="206433" y="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16"/>
          <p:cNvSpPr/>
          <p:nvPr/>
        </p:nvSpPr>
        <p:spPr>
          <a:xfrm>
            <a:off x="366734" y="1"/>
            <a:ext cx="273733" cy="6857905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3" name="Google Shape;493;p16"/>
          <p:cNvGrpSpPr/>
          <p:nvPr/>
        </p:nvGrpSpPr>
        <p:grpSpPr>
          <a:xfrm>
            <a:off x="3828047" y="5946794"/>
            <a:ext cx="2572135" cy="626412"/>
            <a:chOff x="423350" y="-1313925"/>
            <a:chExt cx="834675" cy="203275"/>
          </a:xfrm>
        </p:grpSpPr>
        <p:sp>
          <p:nvSpPr>
            <p:cNvPr id="494" name="Google Shape;494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4" name="Google Shape;504;p16"/>
          <p:cNvSpPr txBox="1">
            <a:spLocks noGrp="1"/>
          </p:cNvSpPr>
          <p:nvPr>
            <p:ph type="subTitle" idx="1"/>
          </p:nvPr>
        </p:nvSpPr>
        <p:spPr>
          <a:xfrm>
            <a:off x="1224567" y="1019133"/>
            <a:ext cx="5523200" cy="2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Montserrat Black"/>
              <a:buNone/>
              <a:defRPr sz="3467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16"/>
          <p:cNvSpPr txBox="1">
            <a:spLocks noGrp="1"/>
          </p:cNvSpPr>
          <p:nvPr>
            <p:ph type="title"/>
          </p:nvPr>
        </p:nvSpPr>
        <p:spPr>
          <a:xfrm>
            <a:off x="7280536" y="5348971"/>
            <a:ext cx="37868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04918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7"/>
          <p:cNvSpPr txBox="1">
            <a:spLocks noGrp="1"/>
          </p:cNvSpPr>
          <p:nvPr>
            <p:ph type="title" hasCustomPrompt="1"/>
          </p:nvPr>
        </p:nvSpPr>
        <p:spPr>
          <a:xfrm>
            <a:off x="1427895" y="1181784"/>
            <a:ext cx="3116000" cy="8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8" name="Google Shape;508;p17"/>
          <p:cNvSpPr txBox="1">
            <a:spLocks noGrp="1"/>
          </p:cNvSpPr>
          <p:nvPr>
            <p:ph type="subTitle" idx="1"/>
          </p:nvPr>
        </p:nvSpPr>
        <p:spPr>
          <a:xfrm>
            <a:off x="1427895" y="2211784"/>
            <a:ext cx="3116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17"/>
          <p:cNvSpPr txBox="1">
            <a:spLocks noGrp="1"/>
          </p:cNvSpPr>
          <p:nvPr>
            <p:ph type="title" idx="2" hasCustomPrompt="1"/>
          </p:nvPr>
        </p:nvSpPr>
        <p:spPr>
          <a:xfrm>
            <a:off x="1427895" y="3780617"/>
            <a:ext cx="3116000" cy="8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10" name="Google Shape;510;p17"/>
          <p:cNvSpPr txBox="1">
            <a:spLocks noGrp="1"/>
          </p:cNvSpPr>
          <p:nvPr>
            <p:ph type="subTitle" idx="3"/>
          </p:nvPr>
        </p:nvSpPr>
        <p:spPr>
          <a:xfrm>
            <a:off x="1427895" y="4810617"/>
            <a:ext cx="3116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7"/>
          <p:cNvSpPr/>
          <p:nvPr/>
        </p:nvSpPr>
        <p:spPr>
          <a:xfrm rot="10800000">
            <a:off x="1" y="0"/>
            <a:ext cx="1274900" cy="1274867"/>
          </a:xfrm>
          <a:custGeom>
            <a:avLst/>
            <a:gdLst/>
            <a:ahLst/>
            <a:cxnLst/>
            <a:rect l="l" t="t" r="r" b="b"/>
            <a:pathLst>
              <a:path w="38247" h="38246" extrusionOk="0">
                <a:moveTo>
                  <a:pt x="38247" y="1"/>
                </a:moveTo>
                <a:cubicBezTo>
                  <a:pt x="17123" y="1"/>
                  <a:pt x="0" y="17124"/>
                  <a:pt x="0" y="38246"/>
                </a:cubicBezTo>
                <a:lnTo>
                  <a:pt x="38247" y="38246"/>
                </a:lnTo>
                <a:lnTo>
                  <a:pt x="38247" y="1"/>
                </a:ln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12" name="Google Shape;512;p17"/>
          <p:cNvGrpSpPr/>
          <p:nvPr/>
        </p:nvGrpSpPr>
        <p:grpSpPr>
          <a:xfrm>
            <a:off x="-256605" y="5846053"/>
            <a:ext cx="1574040" cy="616904"/>
            <a:chOff x="8029221" y="500015"/>
            <a:chExt cx="1180530" cy="462678"/>
          </a:xfrm>
        </p:grpSpPr>
        <p:sp>
          <p:nvSpPr>
            <p:cNvPr id="513" name="Google Shape;513;p17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7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15" name="Google Shape;515;p17"/>
          <p:cNvGrpSpPr/>
          <p:nvPr/>
        </p:nvGrpSpPr>
        <p:grpSpPr>
          <a:xfrm>
            <a:off x="11211334" y="5718398"/>
            <a:ext cx="2788341" cy="1394029"/>
            <a:chOff x="7033539" y="4088270"/>
            <a:chExt cx="2110461" cy="1055230"/>
          </a:xfrm>
        </p:grpSpPr>
        <p:sp>
          <p:nvSpPr>
            <p:cNvPr id="516" name="Google Shape;516;p17"/>
            <p:cNvSpPr/>
            <p:nvPr/>
          </p:nvSpPr>
          <p:spPr>
            <a:xfrm rot="10800000">
              <a:off x="7033539" y="4088270"/>
              <a:ext cx="2110461" cy="1055230"/>
            </a:xfrm>
            <a:custGeom>
              <a:avLst/>
              <a:gdLst/>
              <a:ahLst/>
              <a:cxnLst/>
              <a:rect l="l" t="t" r="r" b="b"/>
              <a:pathLst>
                <a:path w="38616" h="19308" extrusionOk="0">
                  <a:moveTo>
                    <a:pt x="0" y="0"/>
                  </a:moveTo>
                  <a:cubicBezTo>
                    <a:pt x="0" y="10646"/>
                    <a:pt x="8662" y="19308"/>
                    <a:pt x="19308" y="19308"/>
                  </a:cubicBezTo>
                  <a:cubicBezTo>
                    <a:pt x="29954" y="19308"/>
                    <a:pt x="38616" y="10646"/>
                    <a:pt x="38616" y="0"/>
                  </a:cubicBezTo>
                  <a:lnTo>
                    <a:pt x="36591" y="0"/>
                  </a:lnTo>
                  <a:cubicBezTo>
                    <a:pt x="36591" y="9530"/>
                    <a:pt x="28838" y="17284"/>
                    <a:pt x="19308" y="17284"/>
                  </a:cubicBezTo>
                  <a:cubicBezTo>
                    <a:pt x="9778" y="17284"/>
                    <a:pt x="2024" y="9530"/>
                    <a:pt x="20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7"/>
            <p:cNvSpPr/>
            <p:nvPr/>
          </p:nvSpPr>
          <p:spPr>
            <a:xfrm rot="10800000">
              <a:off x="7211758" y="4266491"/>
              <a:ext cx="1754017" cy="877009"/>
            </a:xfrm>
            <a:custGeom>
              <a:avLst/>
              <a:gdLst/>
              <a:ahLst/>
              <a:cxnLst/>
              <a:rect l="l" t="t" r="r" b="b"/>
              <a:pathLst>
                <a:path w="32094" h="16047" extrusionOk="0">
                  <a:moveTo>
                    <a:pt x="0" y="0"/>
                  </a:moveTo>
                  <a:cubicBezTo>
                    <a:pt x="0" y="8849"/>
                    <a:pt x="7198" y="16047"/>
                    <a:pt x="16047" y="16047"/>
                  </a:cubicBezTo>
                  <a:cubicBezTo>
                    <a:pt x="24894" y="16047"/>
                    <a:pt x="32094" y="8849"/>
                    <a:pt x="32094" y="0"/>
                  </a:cubicBezTo>
                  <a:lnTo>
                    <a:pt x="30069" y="0"/>
                  </a:lnTo>
                  <a:cubicBezTo>
                    <a:pt x="30069" y="7733"/>
                    <a:pt x="23778" y="14022"/>
                    <a:pt x="16047" y="14022"/>
                  </a:cubicBezTo>
                  <a:cubicBezTo>
                    <a:pt x="8314" y="14022"/>
                    <a:pt x="2025" y="7733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7"/>
            <p:cNvSpPr/>
            <p:nvPr/>
          </p:nvSpPr>
          <p:spPr>
            <a:xfrm rot="10800000">
              <a:off x="7389976" y="4444713"/>
              <a:ext cx="1397574" cy="698787"/>
            </a:xfrm>
            <a:custGeom>
              <a:avLst/>
              <a:gdLst/>
              <a:ahLst/>
              <a:cxnLst/>
              <a:rect l="l" t="t" r="r" b="b"/>
              <a:pathLst>
                <a:path w="25572" h="12786" extrusionOk="0">
                  <a:moveTo>
                    <a:pt x="0" y="0"/>
                  </a:moveTo>
                  <a:cubicBezTo>
                    <a:pt x="0" y="7050"/>
                    <a:pt x="5736" y="12786"/>
                    <a:pt x="12786" y="12786"/>
                  </a:cubicBezTo>
                  <a:cubicBezTo>
                    <a:pt x="19835" y="12786"/>
                    <a:pt x="25570" y="7050"/>
                    <a:pt x="25571" y="0"/>
                  </a:cubicBezTo>
                  <a:lnTo>
                    <a:pt x="23547" y="0"/>
                  </a:lnTo>
                  <a:cubicBezTo>
                    <a:pt x="23547" y="5933"/>
                    <a:pt x="18719" y="10761"/>
                    <a:pt x="12786" y="10761"/>
                  </a:cubicBezTo>
                  <a:cubicBezTo>
                    <a:pt x="6852" y="10761"/>
                    <a:pt x="2025" y="5933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7"/>
            <p:cNvSpPr/>
            <p:nvPr/>
          </p:nvSpPr>
          <p:spPr>
            <a:xfrm rot="10800000">
              <a:off x="7568304" y="4622935"/>
              <a:ext cx="1041021" cy="520565"/>
            </a:xfrm>
            <a:custGeom>
              <a:avLst/>
              <a:gdLst/>
              <a:ahLst/>
              <a:cxnLst/>
              <a:rect l="l" t="t" r="r" b="b"/>
              <a:pathLst>
                <a:path w="19048" h="9525" extrusionOk="0">
                  <a:moveTo>
                    <a:pt x="0" y="0"/>
                  </a:moveTo>
                  <a:cubicBezTo>
                    <a:pt x="0" y="5252"/>
                    <a:pt x="4273" y="9524"/>
                    <a:pt x="9525" y="9524"/>
                  </a:cubicBezTo>
                  <a:cubicBezTo>
                    <a:pt x="14775" y="9524"/>
                    <a:pt x="19048" y="5252"/>
                    <a:pt x="19048" y="0"/>
                  </a:cubicBezTo>
                  <a:lnTo>
                    <a:pt x="17023" y="0"/>
                  </a:lnTo>
                  <a:cubicBezTo>
                    <a:pt x="17023" y="4136"/>
                    <a:pt x="13659" y="7500"/>
                    <a:pt x="9525" y="7500"/>
                  </a:cubicBezTo>
                  <a:cubicBezTo>
                    <a:pt x="5389" y="7500"/>
                    <a:pt x="2025" y="4136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17"/>
            <p:cNvSpPr/>
            <p:nvPr/>
          </p:nvSpPr>
          <p:spPr>
            <a:xfrm rot="10800000">
              <a:off x="7746522" y="4801266"/>
              <a:ext cx="684468" cy="342234"/>
            </a:xfrm>
            <a:custGeom>
              <a:avLst/>
              <a:gdLst/>
              <a:ahLst/>
              <a:cxnLst/>
              <a:rect l="l" t="t" r="r" b="b"/>
              <a:pathLst>
                <a:path w="12524" h="6262" extrusionOk="0">
                  <a:moveTo>
                    <a:pt x="0" y="0"/>
                  </a:moveTo>
                  <a:cubicBezTo>
                    <a:pt x="0" y="3453"/>
                    <a:pt x="2809" y="6262"/>
                    <a:pt x="6262" y="6262"/>
                  </a:cubicBezTo>
                  <a:cubicBezTo>
                    <a:pt x="9714" y="6262"/>
                    <a:pt x="12524" y="3453"/>
                    <a:pt x="12524" y="0"/>
                  </a:cubicBezTo>
                  <a:lnTo>
                    <a:pt x="10499" y="0"/>
                  </a:lnTo>
                  <a:cubicBezTo>
                    <a:pt x="10499" y="2337"/>
                    <a:pt x="8598" y="4237"/>
                    <a:pt x="6262" y="4237"/>
                  </a:cubicBezTo>
                  <a:cubicBezTo>
                    <a:pt x="3925" y="4237"/>
                    <a:pt x="2025" y="2338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7717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3AFAC4-AA1F-D04E-958E-8F941212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97FDFB-15E9-6845-B6C4-85B332018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F6512D-95E3-8540-BDFB-89EC56A5B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38BDD5-C191-C840-91CA-36CE2DD1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C6669C-6DA6-DD4A-9D02-F4D3BE69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89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8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3" name="Google Shape;523;p18"/>
          <p:cNvGrpSpPr/>
          <p:nvPr/>
        </p:nvGrpSpPr>
        <p:grpSpPr>
          <a:xfrm rot="10800000">
            <a:off x="-81184" y="666673"/>
            <a:ext cx="1574040" cy="616904"/>
            <a:chOff x="8029221" y="500015"/>
            <a:chExt cx="1180530" cy="462678"/>
          </a:xfrm>
        </p:grpSpPr>
        <p:sp>
          <p:nvSpPr>
            <p:cNvPr id="524" name="Google Shape;524;p18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8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6" name="Google Shape;526;p18"/>
          <p:cNvSpPr/>
          <p:nvPr/>
        </p:nvSpPr>
        <p:spPr>
          <a:xfrm>
            <a:off x="3950613" y="2087600"/>
            <a:ext cx="6527200" cy="388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7" name="Google Shape;527;p18"/>
          <p:cNvGrpSpPr/>
          <p:nvPr/>
        </p:nvGrpSpPr>
        <p:grpSpPr>
          <a:xfrm rot="10800000">
            <a:off x="10634310" y="664287"/>
            <a:ext cx="1564181" cy="621689"/>
            <a:chOff x="8031270" y="500028"/>
            <a:chExt cx="1173136" cy="466267"/>
          </a:xfrm>
        </p:grpSpPr>
        <p:grpSp>
          <p:nvGrpSpPr>
            <p:cNvPr id="528" name="Google Shape;528;p18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529" name="Google Shape;529;p18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" name="Google Shape;530;p18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" name="Google Shape;531;p18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" name="Google Shape;532;p18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3" name="Google Shape;533;p18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5" name="Google Shape;535;p18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6" name="Google Shape;536;p18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18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18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9" name="Google Shape;539;p18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540" name="Google Shape;540;p18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18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18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3" name="Google Shape;543;p18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" name="Google Shape;544;p18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45" name="Google Shape;545;p18"/>
          <p:cNvSpPr txBox="1">
            <a:spLocks noGrp="1"/>
          </p:cNvSpPr>
          <p:nvPr>
            <p:ph type="title" idx="2"/>
          </p:nvPr>
        </p:nvSpPr>
        <p:spPr>
          <a:xfrm>
            <a:off x="7045633" y="2897988"/>
            <a:ext cx="2662000" cy="55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46" name="Google Shape;546;p18"/>
          <p:cNvSpPr txBox="1">
            <a:spLocks noGrp="1"/>
          </p:cNvSpPr>
          <p:nvPr>
            <p:ph type="subTitle" idx="1"/>
          </p:nvPr>
        </p:nvSpPr>
        <p:spPr>
          <a:xfrm>
            <a:off x="7045667" y="3454004"/>
            <a:ext cx="2662000" cy="17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65379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 + Two Columns 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9"/>
          <p:cNvSpPr/>
          <p:nvPr/>
        </p:nvSpPr>
        <p:spPr>
          <a:xfrm>
            <a:off x="0" y="2892533"/>
            <a:ext cx="5558400" cy="27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2"/>
              </a:solidFill>
            </a:endParaRPr>
          </a:p>
        </p:txBody>
      </p:sp>
      <p:sp>
        <p:nvSpPr>
          <p:cNvPr id="549" name="Google Shape;549;p19"/>
          <p:cNvSpPr/>
          <p:nvPr/>
        </p:nvSpPr>
        <p:spPr>
          <a:xfrm>
            <a:off x="6633600" y="2892533"/>
            <a:ext cx="5558400" cy="273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2"/>
              </a:solidFill>
            </a:endParaRPr>
          </a:p>
        </p:txBody>
      </p:sp>
      <p:sp>
        <p:nvSpPr>
          <p:cNvPr id="550" name="Google Shape;550;p19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9"/>
          <p:cNvSpPr txBox="1">
            <a:spLocks noGrp="1"/>
          </p:cNvSpPr>
          <p:nvPr>
            <p:ph type="title" idx="2"/>
          </p:nvPr>
        </p:nvSpPr>
        <p:spPr>
          <a:xfrm>
            <a:off x="1595216" y="3126433"/>
            <a:ext cx="34312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2" name="Google Shape;552;p19"/>
          <p:cNvSpPr txBox="1">
            <a:spLocks noGrp="1"/>
          </p:cNvSpPr>
          <p:nvPr>
            <p:ph type="subTitle" idx="1"/>
          </p:nvPr>
        </p:nvSpPr>
        <p:spPr>
          <a:xfrm>
            <a:off x="1595241" y="4007800"/>
            <a:ext cx="34312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3" name="Google Shape;553;p19"/>
          <p:cNvSpPr txBox="1">
            <a:spLocks noGrp="1"/>
          </p:cNvSpPr>
          <p:nvPr>
            <p:ph type="title" idx="3"/>
          </p:nvPr>
        </p:nvSpPr>
        <p:spPr>
          <a:xfrm>
            <a:off x="7165572" y="3126433"/>
            <a:ext cx="34312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4" name="Google Shape;554;p19"/>
          <p:cNvSpPr txBox="1">
            <a:spLocks noGrp="1"/>
          </p:cNvSpPr>
          <p:nvPr>
            <p:ph type="subTitle" idx="4"/>
          </p:nvPr>
        </p:nvSpPr>
        <p:spPr>
          <a:xfrm>
            <a:off x="7165596" y="4007800"/>
            <a:ext cx="34312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5" name="Google Shape;555;p19"/>
          <p:cNvSpPr/>
          <p:nvPr/>
        </p:nvSpPr>
        <p:spPr>
          <a:xfrm rot="5400000">
            <a:off x="3390967" y="2656567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19"/>
          <p:cNvSpPr/>
          <p:nvPr/>
        </p:nvSpPr>
        <p:spPr>
          <a:xfrm>
            <a:off x="11516100" y="0"/>
            <a:ext cx="111267" cy="2421317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19"/>
          <p:cNvSpPr/>
          <p:nvPr/>
        </p:nvSpPr>
        <p:spPr>
          <a:xfrm>
            <a:off x="11676400" y="0"/>
            <a:ext cx="273733" cy="2421317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8" name="Google Shape;558;p19"/>
          <p:cNvGrpSpPr/>
          <p:nvPr/>
        </p:nvGrpSpPr>
        <p:grpSpPr>
          <a:xfrm>
            <a:off x="9619859" y="5931761"/>
            <a:ext cx="2572135" cy="626412"/>
            <a:chOff x="423350" y="-1313925"/>
            <a:chExt cx="834675" cy="203275"/>
          </a:xfrm>
        </p:grpSpPr>
        <p:sp>
          <p:nvSpPr>
            <p:cNvPr id="559" name="Google Shape;559;p19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9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9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19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19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19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19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19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19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9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9" name="Google Shape;569;p19"/>
          <p:cNvGrpSpPr/>
          <p:nvPr/>
        </p:nvGrpSpPr>
        <p:grpSpPr>
          <a:xfrm>
            <a:off x="-292948" y="1356929"/>
            <a:ext cx="1948347" cy="763604"/>
            <a:chOff x="8029221" y="500015"/>
            <a:chExt cx="1180530" cy="462678"/>
          </a:xfrm>
        </p:grpSpPr>
        <p:sp>
          <p:nvSpPr>
            <p:cNvPr id="570" name="Google Shape;570;p19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19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07837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 + Six Columns 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0"/>
          <p:cNvSpPr/>
          <p:nvPr/>
        </p:nvSpPr>
        <p:spPr>
          <a:xfrm>
            <a:off x="383734" y="-190634"/>
            <a:ext cx="515239" cy="3497291"/>
          </a:xfrm>
          <a:custGeom>
            <a:avLst/>
            <a:gdLst/>
            <a:ahLst/>
            <a:cxnLst/>
            <a:rect l="l" t="t" r="r" b="b"/>
            <a:pathLst>
              <a:path w="7702" h="52279" extrusionOk="0">
                <a:moveTo>
                  <a:pt x="0" y="0"/>
                </a:moveTo>
                <a:lnTo>
                  <a:pt x="0" y="52279"/>
                </a:lnTo>
                <a:lnTo>
                  <a:pt x="7702" y="52279"/>
                </a:lnTo>
                <a:lnTo>
                  <a:pt x="77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74" name="Google Shape;574;p20"/>
          <p:cNvGrpSpPr/>
          <p:nvPr/>
        </p:nvGrpSpPr>
        <p:grpSpPr>
          <a:xfrm>
            <a:off x="1000565" y="0"/>
            <a:ext cx="368569" cy="1513403"/>
            <a:chOff x="674223" y="0"/>
            <a:chExt cx="276427" cy="1135052"/>
          </a:xfrm>
        </p:grpSpPr>
        <p:sp>
          <p:nvSpPr>
            <p:cNvPr id="575" name="Google Shape;575;p20"/>
            <p:cNvSpPr/>
            <p:nvPr/>
          </p:nvSpPr>
          <p:spPr>
            <a:xfrm rot="5400000">
              <a:off x="874598" y="1462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0"/>
            <p:cNvSpPr/>
            <p:nvPr/>
          </p:nvSpPr>
          <p:spPr>
            <a:xfrm rot="5400000">
              <a:off x="874581" y="26512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0"/>
            <p:cNvSpPr/>
            <p:nvPr/>
          </p:nvSpPr>
          <p:spPr>
            <a:xfrm rot="5400000">
              <a:off x="874598" y="528786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20"/>
            <p:cNvSpPr/>
            <p:nvPr/>
          </p:nvSpPr>
          <p:spPr>
            <a:xfrm rot="5400000">
              <a:off x="874581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20"/>
            <p:cNvSpPr/>
            <p:nvPr/>
          </p:nvSpPr>
          <p:spPr>
            <a:xfrm rot="5400000">
              <a:off x="874581" y="1058982"/>
              <a:ext cx="77514" cy="7462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20"/>
            <p:cNvSpPr/>
            <p:nvPr/>
          </p:nvSpPr>
          <p:spPr>
            <a:xfrm rot="5400000">
              <a:off x="674257" y="2924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20"/>
            <p:cNvSpPr/>
            <p:nvPr/>
          </p:nvSpPr>
          <p:spPr>
            <a:xfrm rot="5400000">
              <a:off x="674257" y="266569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20"/>
            <p:cNvSpPr/>
            <p:nvPr/>
          </p:nvSpPr>
          <p:spPr>
            <a:xfrm rot="5400000">
              <a:off x="671469" y="530282"/>
              <a:ext cx="80234" cy="74591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20"/>
            <p:cNvSpPr/>
            <p:nvPr/>
          </p:nvSpPr>
          <p:spPr>
            <a:xfrm rot="5400000">
              <a:off x="672778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0"/>
            <p:cNvSpPr/>
            <p:nvPr/>
          </p:nvSpPr>
          <p:spPr>
            <a:xfrm rot="5400000">
              <a:off x="674257" y="1057503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5" name="Google Shape;585;p20"/>
          <p:cNvSpPr/>
          <p:nvPr/>
        </p:nvSpPr>
        <p:spPr>
          <a:xfrm>
            <a:off x="10493134" y="251868"/>
            <a:ext cx="1301533" cy="39233"/>
          </a:xfrm>
          <a:custGeom>
            <a:avLst/>
            <a:gdLst/>
            <a:ahLst/>
            <a:cxnLst/>
            <a:rect l="l" t="t" r="r" b="b"/>
            <a:pathLst>
              <a:path w="39046" h="1177" extrusionOk="0">
                <a:moveTo>
                  <a:pt x="1" y="0"/>
                </a:moveTo>
                <a:lnTo>
                  <a:pt x="1" y="1176"/>
                </a:lnTo>
                <a:lnTo>
                  <a:pt x="39045" y="1176"/>
                </a:lnTo>
                <a:lnTo>
                  <a:pt x="39045" y="0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6" name="Google Shape;586;p20"/>
          <p:cNvSpPr/>
          <p:nvPr/>
        </p:nvSpPr>
        <p:spPr>
          <a:xfrm>
            <a:off x="10218600" y="369534"/>
            <a:ext cx="1301467" cy="39233"/>
          </a:xfrm>
          <a:custGeom>
            <a:avLst/>
            <a:gdLst/>
            <a:ahLst/>
            <a:cxnLst/>
            <a:rect l="l" t="t" r="r" b="b"/>
            <a:pathLst>
              <a:path w="39044" h="1177" extrusionOk="0">
                <a:moveTo>
                  <a:pt x="1" y="1"/>
                </a:moveTo>
                <a:lnTo>
                  <a:pt x="1" y="1177"/>
                </a:lnTo>
                <a:lnTo>
                  <a:pt x="39044" y="1177"/>
                </a:lnTo>
                <a:lnTo>
                  <a:pt x="39044" y="1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87" name="Google Shape;587;p20"/>
          <p:cNvGrpSpPr/>
          <p:nvPr/>
        </p:nvGrpSpPr>
        <p:grpSpPr>
          <a:xfrm>
            <a:off x="1" y="1929700"/>
            <a:ext cx="12192100" cy="4743200"/>
            <a:chOff x="0" y="1447275"/>
            <a:chExt cx="9144075" cy="3557400"/>
          </a:xfrm>
        </p:grpSpPr>
        <p:sp>
          <p:nvSpPr>
            <p:cNvPr id="588" name="Google Shape;588;p20"/>
            <p:cNvSpPr/>
            <p:nvPr/>
          </p:nvSpPr>
          <p:spPr>
            <a:xfrm>
              <a:off x="0" y="1447275"/>
              <a:ext cx="8082019" cy="3549670"/>
            </a:xfrm>
            <a:custGeom>
              <a:avLst/>
              <a:gdLst/>
              <a:ahLst/>
              <a:cxnLst/>
              <a:rect l="l" t="t" r="r" b="b"/>
              <a:pathLst>
                <a:path w="65108" h="29766" extrusionOk="0">
                  <a:moveTo>
                    <a:pt x="14884" y="0"/>
                  </a:moveTo>
                  <a:cubicBezTo>
                    <a:pt x="6664" y="0"/>
                    <a:pt x="1" y="6664"/>
                    <a:pt x="1" y="14882"/>
                  </a:cubicBezTo>
                  <a:cubicBezTo>
                    <a:pt x="1" y="23102"/>
                    <a:pt x="6664" y="29766"/>
                    <a:pt x="14884" y="29766"/>
                  </a:cubicBezTo>
                  <a:lnTo>
                    <a:pt x="65107" y="29766"/>
                  </a:lnTo>
                  <a:lnTo>
                    <a:pt x="651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0"/>
            <p:cNvSpPr/>
            <p:nvPr/>
          </p:nvSpPr>
          <p:spPr>
            <a:xfrm>
              <a:off x="6993675" y="1447275"/>
              <a:ext cx="2150400" cy="3557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0" name="Google Shape;590;p20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20"/>
          <p:cNvSpPr txBox="1">
            <a:spLocks noGrp="1"/>
          </p:cNvSpPr>
          <p:nvPr>
            <p:ph type="title" idx="2"/>
          </p:nvPr>
        </p:nvSpPr>
        <p:spPr>
          <a:xfrm>
            <a:off x="1021184" y="2860200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20"/>
          <p:cNvSpPr/>
          <p:nvPr/>
        </p:nvSpPr>
        <p:spPr>
          <a:xfrm>
            <a:off x="10806401" y="698601"/>
            <a:ext cx="2525188" cy="2525188"/>
          </a:xfrm>
          <a:custGeom>
            <a:avLst/>
            <a:gdLst/>
            <a:ahLst/>
            <a:cxnLst/>
            <a:rect l="l" t="t" r="r" b="b"/>
            <a:pathLst>
              <a:path w="45398" h="45398" extrusionOk="0">
                <a:moveTo>
                  <a:pt x="22699" y="0"/>
                </a:moveTo>
                <a:cubicBezTo>
                  <a:pt x="16679" y="0"/>
                  <a:pt x="10906" y="2393"/>
                  <a:pt x="6649" y="6649"/>
                </a:cubicBezTo>
                <a:cubicBezTo>
                  <a:pt x="2391" y="10905"/>
                  <a:pt x="0" y="16678"/>
                  <a:pt x="0" y="22699"/>
                </a:cubicBezTo>
                <a:cubicBezTo>
                  <a:pt x="0" y="28719"/>
                  <a:pt x="2391" y="34492"/>
                  <a:pt x="6649" y="38750"/>
                </a:cubicBezTo>
                <a:cubicBezTo>
                  <a:pt x="10906" y="43006"/>
                  <a:pt x="16679" y="45397"/>
                  <a:pt x="22699" y="45397"/>
                </a:cubicBezTo>
                <a:cubicBezTo>
                  <a:pt x="28719" y="45397"/>
                  <a:pt x="34492" y="43006"/>
                  <a:pt x="38748" y="38750"/>
                </a:cubicBezTo>
                <a:cubicBezTo>
                  <a:pt x="43006" y="34492"/>
                  <a:pt x="45397" y="28719"/>
                  <a:pt x="45397" y="22699"/>
                </a:cubicBezTo>
                <a:cubicBezTo>
                  <a:pt x="45397" y="16678"/>
                  <a:pt x="43006" y="10905"/>
                  <a:pt x="38748" y="6649"/>
                </a:cubicBezTo>
                <a:cubicBezTo>
                  <a:pt x="34492" y="2393"/>
                  <a:pt x="28719" y="0"/>
                  <a:pt x="22699" y="0"/>
                </a:cubicBez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3" name="Google Shape;593;p20"/>
          <p:cNvSpPr txBox="1">
            <a:spLocks noGrp="1"/>
          </p:cNvSpPr>
          <p:nvPr>
            <p:ph type="subTitle" idx="1"/>
          </p:nvPr>
        </p:nvSpPr>
        <p:spPr>
          <a:xfrm>
            <a:off x="1021217" y="3312933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20"/>
          <p:cNvSpPr txBox="1">
            <a:spLocks noGrp="1"/>
          </p:cNvSpPr>
          <p:nvPr>
            <p:ph type="title" idx="3"/>
          </p:nvPr>
        </p:nvSpPr>
        <p:spPr>
          <a:xfrm>
            <a:off x="4538005" y="2860200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5" name="Google Shape;595;p20"/>
          <p:cNvSpPr txBox="1">
            <a:spLocks noGrp="1"/>
          </p:cNvSpPr>
          <p:nvPr>
            <p:ph type="subTitle" idx="4"/>
          </p:nvPr>
        </p:nvSpPr>
        <p:spPr>
          <a:xfrm>
            <a:off x="4538028" y="3312933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6" name="Google Shape;596;p20"/>
          <p:cNvSpPr txBox="1">
            <a:spLocks noGrp="1"/>
          </p:cNvSpPr>
          <p:nvPr>
            <p:ph type="title" idx="5"/>
          </p:nvPr>
        </p:nvSpPr>
        <p:spPr>
          <a:xfrm>
            <a:off x="8054812" y="2860200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7" name="Google Shape;597;p20"/>
          <p:cNvSpPr txBox="1">
            <a:spLocks noGrp="1"/>
          </p:cNvSpPr>
          <p:nvPr>
            <p:ph type="subTitle" idx="6"/>
          </p:nvPr>
        </p:nvSpPr>
        <p:spPr>
          <a:xfrm>
            <a:off x="8054821" y="3312933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20"/>
          <p:cNvSpPr txBox="1">
            <a:spLocks noGrp="1"/>
          </p:cNvSpPr>
          <p:nvPr>
            <p:ph type="title" idx="7"/>
          </p:nvPr>
        </p:nvSpPr>
        <p:spPr>
          <a:xfrm>
            <a:off x="1021167" y="4423011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20"/>
          <p:cNvSpPr txBox="1">
            <a:spLocks noGrp="1"/>
          </p:cNvSpPr>
          <p:nvPr>
            <p:ph type="subTitle" idx="8"/>
          </p:nvPr>
        </p:nvSpPr>
        <p:spPr>
          <a:xfrm>
            <a:off x="1021200" y="4875744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0" name="Google Shape;600;p20"/>
          <p:cNvSpPr txBox="1">
            <a:spLocks noGrp="1"/>
          </p:cNvSpPr>
          <p:nvPr>
            <p:ph type="title" idx="9"/>
          </p:nvPr>
        </p:nvSpPr>
        <p:spPr>
          <a:xfrm>
            <a:off x="4537989" y="4423011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20"/>
          <p:cNvSpPr txBox="1">
            <a:spLocks noGrp="1"/>
          </p:cNvSpPr>
          <p:nvPr>
            <p:ph type="subTitle" idx="13"/>
          </p:nvPr>
        </p:nvSpPr>
        <p:spPr>
          <a:xfrm>
            <a:off x="4538011" y="4875744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2" name="Google Shape;602;p20"/>
          <p:cNvSpPr txBox="1">
            <a:spLocks noGrp="1"/>
          </p:cNvSpPr>
          <p:nvPr>
            <p:ph type="title" idx="14"/>
          </p:nvPr>
        </p:nvSpPr>
        <p:spPr>
          <a:xfrm>
            <a:off x="8054795" y="4423011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3" name="Google Shape;603;p20"/>
          <p:cNvSpPr txBox="1">
            <a:spLocks noGrp="1"/>
          </p:cNvSpPr>
          <p:nvPr>
            <p:ph type="subTitle" idx="15"/>
          </p:nvPr>
        </p:nvSpPr>
        <p:spPr>
          <a:xfrm>
            <a:off x="8054805" y="4875744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6294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Title + Text 1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1"/>
          <p:cNvSpPr/>
          <p:nvPr/>
        </p:nvSpPr>
        <p:spPr>
          <a:xfrm>
            <a:off x="0" y="2000333"/>
            <a:ext cx="6482000" cy="437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21"/>
          <p:cNvSpPr/>
          <p:nvPr/>
        </p:nvSpPr>
        <p:spPr>
          <a:xfrm>
            <a:off x="4993533" y="2466567"/>
            <a:ext cx="7369200" cy="333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7" name="Google Shape;607;p21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8" name="Google Shape;608;p21"/>
          <p:cNvGrpSpPr/>
          <p:nvPr/>
        </p:nvGrpSpPr>
        <p:grpSpPr>
          <a:xfrm rot="10800000">
            <a:off x="-81184" y="666673"/>
            <a:ext cx="1574040" cy="616904"/>
            <a:chOff x="8029221" y="500015"/>
            <a:chExt cx="1180530" cy="462678"/>
          </a:xfrm>
        </p:grpSpPr>
        <p:sp>
          <p:nvSpPr>
            <p:cNvPr id="609" name="Google Shape;609;p21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1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1" name="Google Shape;611;p21"/>
          <p:cNvGrpSpPr/>
          <p:nvPr/>
        </p:nvGrpSpPr>
        <p:grpSpPr>
          <a:xfrm rot="10800000">
            <a:off x="10634310" y="664287"/>
            <a:ext cx="1564181" cy="621689"/>
            <a:chOff x="8031270" y="500028"/>
            <a:chExt cx="1173136" cy="466267"/>
          </a:xfrm>
        </p:grpSpPr>
        <p:grpSp>
          <p:nvGrpSpPr>
            <p:cNvPr id="612" name="Google Shape;612;p21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613" name="Google Shape;613;p21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4" name="Google Shape;614;p21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5" name="Google Shape;615;p21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6" name="Google Shape;616;p21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7" name="Google Shape;617;p21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8" name="Google Shape;618;p21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9" name="Google Shape;619;p21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0" name="Google Shape;620;p21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1" name="Google Shape;621;p21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2" name="Google Shape;622;p21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23" name="Google Shape;623;p21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624" name="Google Shape;624;p21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5" name="Google Shape;625;p21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6" name="Google Shape;626;p21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7" name="Google Shape;627;p21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8" name="Google Shape;628;p21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29" name="Google Shape;629;p21"/>
          <p:cNvSpPr txBox="1">
            <a:spLocks noGrp="1"/>
          </p:cNvSpPr>
          <p:nvPr>
            <p:ph type="title" idx="2"/>
          </p:nvPr>
        </p:nvSpPr>
        <p:spPr>
          <a:xfrm>
            <a:off x="5561967" y="3032900"/>
            <a:ext cx="4982800" cy="8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21"/>
          <p:cNvSpPr txBox="1">
            <a:spLocks noGrp="1"/>
          </p:cNvSpPr>
          <p:nvPr>
            <p:ph type="subTitle" idx="1"/>
          </p:nvPr>
        </p:nvSpPr>
        <p:spPr>
          <a:xfrm>
            <a:off x="5562029" y="3920979"/>
            <a:ext cx="4982800" cy="12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1" name="Google Shape;631;p21"/>
          <p:cNvSpPr/>
          <p:nvPr/>
        </p:nvSpPr>
        <p:spPr>
          <a:xfrm>
            <a:off x="10996299" y="3714767"/>
            <a:ext cx="2218428" cy="4436572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0739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22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22"/>
          <p:cNvSpPr txBox="1">
            <a:spLocks noGrp="1"/>
          </p:cNvSpPr>
          <p:nvPr>
            <p:ph type="subTitle" idx="1"/>
          </p:nvPr>
        </p:nvSpPr>
        <p:spPr>
          <a:xfrm>
            <a:off x="3793400" y="2430167"/>
            <a:ext cx="4605200" cy="12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22"/>
          <p:cNvSpPr/>
          <p:nvPr/>
        </p:nvSpPr>
        <p:spPr>
          <a:xfrm rot="-5400000">
            <a:off x="939303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2"/>
          <p:cNvSpPr/>
          <p:nvPr/>
        </p:nvSpPr>
        <p:spPr>
          <a:xfrm rot="-5400000">
            <a:off x="258370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2"/>
          <p:cNvSpPr/>
          <p:nvPr/>
        </p:nvSpPr>
        <p:spPr>
          <a:xfrm rot="-5400000">
            <a:off x="-422564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8" name="Google Shape;638;p22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639" name="Google Shape;639;p22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22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22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22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22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22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22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22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22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22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22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22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22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122665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23"/>
          <p:cNvSpPr/>
          <p:nvPr/>
        </p:nvSpPr>
        <p:spPr>
          <a:xfrm>
            <a:off x="257725" y="1337934"/>
            <a:ext cx="11676553" cy="5264495"/>
          </a:xfrm>
          <a:custGeom>
            <a:avLst/>
            <a:gdLst/>
            <a:ahLst/>
            <a:cxnLst/>
            <a:rect l="l" t="t" r="r" b="b"/>
            <a:pathLst>
              <a:path w="66334" h="38252" extrusionOk="0">
                <a:moveTo>
                  <a:pt x="0" y="1"/>
                </a:moveTo>
                <a:lnTo>
                  <a:pt x="0" y="38251"/>
                </a:lnTo>
                <a:lnTo>
                  <a:pt x="66334" y="38251"/>
                </a:lnTo>
                <a:lnTo>
                  <a:pt x="66334" y="1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2"/>
              </a:solidFill>
            </a:endParaRPr>
          </a:p>
        </p:txBody>
      </p:sp>
      <p:sp>
        <p:nvSpPr>
          <p:cNvPr id="654" name="Google Shape;654;p23"/>
          <p:cNvSpPr txBox="1">
            <a:spLocks noGrp="1"/>
          </p:cNvSpPr>
          <p:nvPr>
            <p:ph type="ctrTitle"/>
          </p:nvPr>
        </p:nvSpPr>
        <p:spPr>
          <a:xfrm>
            <a:off x="1159467" y="1693997"/>
            <a:ext cx="5665200" cy="1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55" name="Google Shape;655;p23"/>
          <p:cNvSpPr txBox="1">
            <a:spLocks noGrp="1"/>
          </p:cNvSpPr>
          <p:nvPr>
            <p:ph type="subTitle" idx="1"/>
          </p:nvPr>
        </p:nvSpPr>
        <p:spPr>
          <a:xfrm>
            <a:off x="1159467" y="2714604"/>
            <a:ext cx="43436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56" name="Google Shape;656;p23"/>
          <p:cNvSpPr/>
          <p:nvPr/>
        </p:nvSpPr>
        <p:spPr>
          <a:xfrm>
            <a:off x="8728515" y="459267"/>
            <a:ext cx="957341" cy="3350696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1"/>
                </a:moveTo>
                <a:cubicBezTo>
                  <a:pt x="4263" y="1"/>
                  <a:pt x="1" y="4265"/>
                  <a:pt x="1" y="9522"/>
                </a:cubicBezTo>
                <a:lnTo>
                  <a:pt x="1" y="66654"/>
                </a:lnTo>
                <a:lnTo>
                  <a:pt x="19044" y="66654"/>
                </a:lnTo>
                <a:lnTo>
                  <a:pt x="19044" y="9522"/>
                </a:lnTo>
                <a:cubicBezTo>
                  <a:pt x="19044" y="4263"/>
                  <a:pt x="14781" y="1"/>
                  <a:pt x="9522" y="1"/>
                </a:cubicBez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3"/>
          <p:cNvSpPr/>
          <p:nvPr/>
        </p:nvSpPr>
        <p:spPr>
          <a:xfrm>
            <a:off x="8305100" y="773697"/>
            <a:ext cx="957341" cy="3350696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0"/>
                </a:moveTo>
                <a:cubicBezTo>
                  <a:pt x="4263" y="0"/>
                  <a:pt x="1" y="4263"/>
                  <a:pt x="1" y="9522"/>
                </a:cubicBezTo>
                <a:lnTo>
                  <a:pt x="1" y="66653"/>
                </a:lnTo>
                <a:lnTo>
                  <a:pt x="19043" y="66653"/>
                </a:lnTo>
                <a:lnTo>
                  <a:pt x="19043" y="9522"/>
                </a:lnTo>
                <a:cubicBezTo>
                  <a:pt x="19043" y="4263"/>
                  <a:pt x="14781" y="0"/>
                  <a:pt x="9522" y="0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8" name="Google Shape;658;p23"/>
          <p:cNvSpPr/>
          <p:nvPr/>
        </p:nvSpPr>
        <p:spPr>
          <a:xfrm>
            <a:off x="5333807" y="1"/>
            <a:ext cx="6858157" cy="6857964"/>
          </a:xfrm>
          <a:custGeom>
            <a:avLst/>
            <a:gdLst/>
            <a:ahLst/>
            <a:cxnLst/>
            <a:rect l="l" t="t" r="r" b="b"/>
            <a:pathLst>
              <a:path w="71096" h="71094" extrusionOk="0">
                <a:moveTo>
                  <a:pt x="71096" y="0"/>
                </a:moveTo>
                <a:lnTo>
                  <a:pt x="1" y="71093"/>
                </a:lnTo>
                <a:lnTo>
                  <a:pt x="71096" y="71093"/>
                </a:lnTo>
                <a:lnTo>
                  <a:pt x="71096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59" name="Google Shape;659;p23"/>
          <p:cNvGrpSpPr/>
          <p:nvPr/>
        </p:nvGrpSpPr>
        <p:grpSpPr>
          <a:xfrm>
            <a:off x="230867" y="668066"/>
            <a:ext cx="2009815" cy="475999"/>
            <a:chOff x="173150" y="501049"/>
            <a:chExt cx="1507361" cy="356999"/>
          </a:xfrm>
        </p:grpSpPr>
        <p:sp>
          <p:nvSpPr>
            <p:cNvPr id="660" name="Google Shape;660;p23"/>
            <p:cNvSpPr/>
            <p:nvPr/>
          </p:nvSpPr>
          <p:spPr>
            <a:xfrm>
              <a:off x="173150" y="726138"/>
              <a:ext cx="137186" cy="131910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23"/>
            <p:cNvSpPr/>
            <p:nvPr/>
          </p:nvSpPr>
          <p:spPr>
            <a:xfrm>
              <a:off x="479874" y="726138"/>
              <a:ext cx="137143" cy="131910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23"/>
            <p:cNvSpPr/>
            <p:nvPr/>
          </p:nvSpPr>
          <p:spPr>
            <a:xfrm>
              <a:off x="786554" y="726138"/>
              <a:ext cx="137100" cy="131910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1093192" y="726138"/>
              <a:ext cx="137186" cy="131910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23"/>
            <p:cNvSpPr/>
            <p:nvPr/>
          </p:nvSpPr>
          <p:spPr>
            <a:xfrm>
              <a:off x="1399916" y="726138"/>
              <a:ext cx="137143" cy="131910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23"/>
            <p:cNvSpPr/>
            <p:nvPr/>
          </p:nvSpPr>
          <p:spPr>
            <a:xfrm>
              <a:off x="316602" y="501049"/>
              <a:ext cx="137143" cy="131953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23"/>
            <p:cNvSpPr/>
            <p:nvPr/>
          </p:nvSpPr>
          <p:spPr>
            <a:xfrm>
              <a:off x="623283" y="501049"/>
              <a:ext cx="137186" cy="131953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23"/>
            <p:cNvSpPr/>
            <p:nvPr/>
          </p:nvSpPr>
          <p:spPr>
            <a:xfrm>
              <a:off x="930007" y="501049"/>
              <a:ext cx="137143" cy="131953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23"/>
            <p:cNvSpPr/>
            <p:nvPr/>
          </p:nvSpPr>
          <p:spPr>
            <a:xfrm>
              <a:off x="1236687" y="501049"/>
              <a:ext cx="137100" cy="131953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23"/>
            <p:cNvSpPr/>
            <p:nvPr/>
          </p:nvSpPr>
          <p:spPr>
            <a:xfrm>
              <a:off x="1543325" y="501049"/>
              <a:ext cx="137186" cy="131953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0" name="Google Shape;670;p23"/>
          <p:cNvSpPr txBox="1"/>
          <p:nvPr/>
        </p:nvSpPr>
        <p:spPr>
          <a:xfrm>
            <a:off x="1178433" y="4629800"/>
            <a:ext cx="5168800" cy="8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CREDITS: This presentation template was created by </a:t>
            </a:r>
            <a:r>
              <a:rPr lang="en" sz="1600">
                <a:solidFill>
                  <a:schemeClr val="lt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2"/>
              </a:rPr>
              <a:t>Slidesgo</a:t>
            </a: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including icons by </a:t>
            </a:r>
            <a:r>
              <a:rPr lang="en" sz="1600">
                <a:solidFill>
                  <a:schemeClr val="lt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3"/>
              </a:rPr>
              <a:t>Flaticon</a:t>
            </a: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and infographics &amp; images by </a:t>
            </a:r>
            <a:r>
              <a:rPr lang="en" sz="1600">
                <a:solidFill>
                  <a:schemeClr val="lt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4"/>
              </a:rPr>
              <a:t>Freepik</a:t>
            </a: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endParaRPr sz="160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60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359009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1171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25"/>
          <p:cNvSpPr/>
          <p:nvPr/>
        </p:nvSpPr>
        <p:spPr>
          <a:xfrm>
            <a:off x="8431901" y="0"/>
            <a:ext cx="3760129" cy="7519779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5"/>
          <p:cNvSpPr/>
          <p:nvPr/>
        </p:nvSpPr>
        <p:spPr>
          <a:xfrm rot="-5400000">
            <a:off x="8079047" y="2745116"/>
            <a:ext cx="2742039" cy="5483800"/>
          </a:xfrm>
          <a:custGeom>
            <a:avLst/>
            <a:gdLst/>
            <a:ahLst/>
            <a:cxnLst/>
            <a:rect l="l" t="t" r="r" b="b"/>
            <a:pathLst>
              <a:path w="25805" h="51609" extrusionOk="0">
                <a:moveTo>
                  <a:pt x="1" y="1"/>
                </a:moveTo>
                <a:lnTo>
                  <a:pt x="1" y="51608"/>
                </a:lnTo>
                <a:cubicBezTo>
                  <a:pt x="14251" y="51608"/>
                  <a:pt x="25804" y="40055"/>
                  <a:pt x="25804" y="25805"/>
                </a:cubicBezTo>
                <a:cubicBezTo>
                  <a:pt x="25804" y="11554"/>
                  <a:pt x="1425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5" name="Google Shape;675;p25"/>
          <p:cNvGrpSpPr/>
          <p:nvPr/>
        </p:nvGrpSpPr>
        <p:grpSpPr>
          <a:xfrm>
            <a:off x="880326" y="5946794"/>
            <a:ext cx="2572135" cy="626412"/>
            <a:chOff x="423350" y="-1313925"/>
            <a:chExt cx="834675" cy="203275"/>
          </a:xfrm>
        </p:grpSpPr>
        <p:sp>
          <p:nvSpPr>
            <p:cNvPr id="676" name="Google Shape;676;p25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25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25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25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5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5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5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5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5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5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6" name="Google Shape;686;p25"/>
          <p:cNvSpPr/>
          <p:nvPr/>
        </p:nvSpPr>
        <p:spPr>
          <a:xfrm>
            <a:off x="206433" y="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25"/>
          <p:cNvSpPr/>
          <p:nvPr/>
        </p:nvSpPr>
        <p:spPr>
          <a:xfrm>
            <a:off x="366734" y="1"/>
            <a:ext cx="273733" cy="6857905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88" name="Google Shape;688;p25"/>
          <p:cNvGrpSpPr/>
          <p:nvPr/>
        </p:nvGrpSpPr>
        <p:grpSpPr>
          <a:xfrm>
            <a:off x="3828047" y="5946794"/>
            <a:ext cx="2572135" cy="626412"/>
            <a:chOff x="423350" y="-1313925"/>
            <a:chExt cx="834675" cy="203275"/>
          </a:xfrm>
        </p:grpSpPr>
        <p:sp>
          <p:nvSpPr>
            <p:cNvPr id="689" name="Google Shape;689;p25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5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5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5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5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5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5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5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5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5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612659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26"/>
          <p:cNvGrpSpPr/>
          <p:nvPr/>
        </p:nvGrpSpPr>
        <p:grpSpPr>
          <a:xfrm>
            <a:off x="7846641" y="2079196"/>
            <a:ext cx="4284145" cy="4762595"/>
            <a:chOff x="5884980" y="1559397"/>
            <a:chExt cx="3213109" cy="3571946"/>
          </a:xfrm>
        </p:grpSpPr>
        <p:sp>
          <p:nvSpPr>
            <p:cNvPr id="701" name="Google Shape;701;p26"/>
            <p:cNvSpPr/>
            <p:nvPr/>
          </p:nvSpPr>
          <p:spPr>
            <a:xfrm>
              <a:off x="8134371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858251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9030557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8134371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6"/>
            <p:cNvSpPr/>
            <p:nvPr/>
          </p:nvSpPr>
          <p:spPr>
            <a:xfrm>
              <a:off x="858251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6"/>
            <p:cNvSpPr/>
            <p:nvPr/>
          </p:nvSpPr>
          <p:spPr>
            <a:xfrm>
              <a:off x="9030557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8134371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858251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6"/>
            <p:cNvSpPr/>
            <p:nvPr/>
          </p:nvSpPr>
          <p:spPr>
            <a:xfrm>
              <a:off x="9030557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8134371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858251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9030557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8134371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858251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6"/>
            <p:cNvSpPr/>
            <p:nvPr/>
          </p:nvSpPr>
          <p:spPr>
            <a:xfrm>
              <a:off x="9030557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8108961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8557054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9005147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8108961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8557054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9005147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8108961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8557054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9005147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8109052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6"/>
            <p:cNvSpPr/>
            <p:nvPr/>
          </p:nvSpPr>
          <p:spPr>
            <a:xfrm>
              <a:off x="8559331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9007697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810909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6"/>
            <p:cNvSpPr/>
            <p:nvPr/>
          </p:nvSpPr>
          <p:spPr>
            <a:xfrm>
              <a:off x="8559331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6"/>
            <p:cNvSpPr/>
            <p:nvPr/>
          </p:nvSpPr>
          <p:spPr>
            <a:xfrm>
              <a:off x="9007697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8134371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6"/>
            <p:cNvSpPr/>
            <p:nvPr/>
          </p:nvSpPr>
          <p:spPr>
            <a:xfrm>
              <a:off x="858251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6"/>
            <p:cNvSpPr/>
            <p:nvPr/>
          </p:nvSpPr>
          <p:spPr>
            <a:xfrm>
              <a:off x="9030557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8134371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6"/>
            <p:cNvSpPr/>
            <p:nvPr/>
          </p:nvSpPr>
          <p:spPr>
            <a:xfrm>
              <a:off x="858251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6"/>
            <p:cNvSpPr/>
            <p:nvPr/>
          </p:nvSpPr>
          <p:spPr>
            <a:xfrm>
              <a:off x="9030557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6"/>
            <p:cNvSpPr/>
            <p:nvPr/>
          </p:nvSpPr>
          <p:spPr>
            <a:xfrm>
              <a:off x="8134371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6"/>
            <p:cNvSpPr/>
            <p:nvPr/>
          </p:nvSpPr>
          <p:spPr>
            <a:xfrm>
              <a:off x="858251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6"/>
            <p:cNvSpPr/>
            <p:nvPr/>
          </p:nvSpPr>
          <p:spPr>
            <a:xfrm>
              <a:off x="9030557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6"/>
            <p:cNvSpPr/>
            <p:nvPr/>
          </p:nvSpPr>
          <p:spPr>
            <a:xfrm>
              <a:off x="8134371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6"/>
            <p:cNvSpPr/>
            <p:nvPr/>
          </p:nvSpPr>
          <p:spPr>
            <a:xfrm>
              <a:off x="858251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6"/>
            <p:cNvSpPr/>
            <p:nvPr/>
          </p:nvSpPr>
          <p:spPr>
            <a:xfrm>
              <a:off x="9030557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6"/>
            <p:cNvSpPr/>
            <p:nvPr/>
          </p:nvSpPr>
          <p:spPr>
            <a:xfrm>
              <a:off x="8134371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6"/>
            <p:cNvSpPr/>
            <p:nvPr/>
          </p:nvSpPr>
          <p:spPr>
            <a:xfrm>
              <a:off x="858251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6"/>
            <p:cNvSpPr/>
            <p:nvPr/>
          </p:nvSpPr>
          <p:spPr>
            <a:xfrm>
              <a:off x="9030557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6"/>
            <p:cNvSpPr/>
            <p:nvPr/>
          </p:nvSpPr>
          <p:spPr>
            <a:xfrm>
              <a:off x="8108961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6"/>
            <p:cNvSpPr/>
            <p:nvPr/>
          </p:nvSpPr>
          <p:spPr>
            <a:xfrm>
              <a:off x="8557054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6"/>
            <p:cNvSpPr/>
            <p:nvPr/>
          </p:nvSpPr>
          <p:spPr>
            <a:xfrm>
              <a:off x="9005147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6"/>
            <p:cNvSpPr/>
            <p:nvPr/>
          </p:nvSpPr>
          <p:spPr>
            <a:xfrm>
              <a:off x="8108961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6"/>
            <p:cNvSpPr/>
            <p:nvPr/>
          </p:nvSpPr>
          <p:spPr>
            <a:xfrm>
              <a:off x="8557054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6"/>
            <p:cNvSpPr/>
            <p:nvPr/>
          </p:nvSpPr>
          <p:spPr>
            <a:xfrm>
              <a:off x="9005147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6"/>
            <p:cNvSpPr/>
            <p:nvPr/>
          </p:nvSpPr>
          <p:spPr>
            <a:xfrm>
              <a:off x="8108961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6"/>
            <p:cNvSpPr/>
            <p:nvPr/>
          </p:nvSpPr>
          <p:spPr>
            <a:xfrm>
              <a:off x="8557054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6"/>
            <p:cNvSpPr/>
            <p:nvPr/>
          </p:nvSpPr>
          <p:spPr>
            <a:xfrm>
              <a:off x="9005147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6"/>
            <p:cNvSpPr/>
            <p:nvPr/>
          </p:nvSpPr>
          <p:spPr>
            <a:xfrm>
              <a:off x="8109052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6"/>
            <p:cNvSpPr/>
            <p:nvPr/>
          </p:nvSpPr>
          <p:spPr>
            <a:xfrm>
              <a:off x="8559331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6"/>
            <p:cNvSpPr/>
            <p:nvPr/>
          </p:nvSpPr>
          <p:spPr>
            <a:xfrm>
              <a:off x="9007697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6"/>
            <p:cNvSpPr/>
            <p:nvPr/>
          </p:nvSpPr>
          <p:spPr>
            <a:xfrm>
              <a:off x="810909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6"/>
            <p:cNvSpPr/>
            <p:nvPr/>
          </p:nvSpPr>
          <p:spPr>
            <a:xfrm>
              <a:off x="8559331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6"/>
            <p:cNvSpPr/>
            <p:nvPr/>
          </p:nvSpPr>
          <p:spPr>
            <a:xfrm>
              <a:off x="9007697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6"/>
            <p:cNvSpPr/>
            <p:nvPr/>
          </p:nvSpPr>
          <p:spPr>
            <a:xfrm>
              <a:off x="591039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6"/>
            <p:cNvSpPr/>
            <p:nvPr/>
          </p:nvSpPr>
          <p:spPr>
            <a:xfrm>
              <a:off x="6358529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6"/>
            <p:cNvSpPr/>
            <p:nvPr/>
          </p:nvSpPr>
          <p:spPr>
            <a:xfrm>
              <a:off x="6806576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6"/>
            <p:cNvSpPr/>
            <p:nvPr/>
          </p:nvSpPr>
          <p:spPr>
            <a:xfrm>
              <a:off x="7254715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6"/>
            <p:cNvSpPr/>
            <p:nvPr/>
          </p:nvSpPr>
          <p:spPr>
            <a:xfrm>
              <a:off x="7705358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6"/>
            <p:cNvSpPr/>
            <p:nvPr/>
          </p:nvSpPr>
          <p:spPr>
            <a:xfrm>
              <a:off x="591039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6"/>
            <p:cNvSpPr/>
            <p:nvPr/>
          </p:nvSpPr>
          <p:spPr>
            <a:xfrm>
              <a:off x="6358529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6"/>
            <p:cNvSpPr/>
            <p:nvPr/>
          </p:nvSpPr>
          <p:spPr>
            <a:xfrm>
              <a:off x="6806576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6"/>
            <p:cNvSpPr/>
            <p:nvPr/>
          </p:nvSpPr>
          <p:spPr>
            <a:xfrm>
              <a:off x="7254715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6"/>
            <p:cNvSpPr/>
            <p:nvPr/>
          </p:nvSpPr>
          <p:spPr>
            <a:xfrm>
              <a:off x="7702808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6"/>
            <p:cNvSpPr/>
            <p:nvPr/>
          </p:nvSpPr>
          <p:spPr>
            <a:xfrm>
              <a:off x="591039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6"/>
            <p:cNvSpPr/>
            <p:nvPr/>
          </p:nvSpPr>
          <p:spPr>
            <a:xfrm>
              <a:off x="6358529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6"/>
            <p:cNvSpPr/>
            <p:nvPr/>
          </p:nvSpPr>
          <p:spPr>
            <a:xfrm>
              <a:off x="6806576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6"/>
            <p:cNvSpPr/>
            <p:nvPr/>
          </p:nvSpPr>
          <p:spPr>
            <a:xfrm>
              <a:off x="7254715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6"/>
            <p:cNvSpPr/>
            <p:nvPr/>
          </p:nvSpPr>
          <p:spPr>
            <a:xfrm>
              <a:off x="7702808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6"/>
            <p:cNvSpPr/>
            <p:nvPr/>
          </p:nvSpPr>
          <p:spPr>
            <a:xfrm>
              <a:off x="591039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6"/>
            <p:cNvSpPr/>
            <p:nvPr/>
          </p:nvSpPr>
          <p:spPr>
            <a:xfrm>
              <a:off x="6358529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6"/>
            <p:cNvSpPr/>
            <p:nvPr/>
          </p:nvSpPr>
          <p:spPr>
            <a:xfrm>
              <a:off x="6806576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6"/>
            <p:cNvSpPr/>
            <p:nvPr/>
          </p:nvSpPr>
          <p:spPr>
            <a:xfrm>
              <a:off x="7254715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6"/>
            <p:cNvSpPr/>
            <p:nvPr/>
          </p:nvSpPr>
          <p:spPr>
            <a:xfrm>
              <a:off x="7702808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6"/>
            <p:cNvSpPr/>
            <p:nvPr/>
          </p:nvSpPr>
          <p:spPr>
            <a:xfrm>
              <a:off x="591039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6"/>
            <p:cNvSpPr/>
            <p:nvPr/>
          </p:nvSpPr>
          <p:spPr>
            <a:xfrm>
              <a:off x="6358529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6"/>
            <p:cNvSpPr/>
            <p:nvPr/>
          </p:nvSpPr>
          <p:spPr>
            <a:xfrm>
              <a:off x="6806576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6"/>
            <p:cNvSpPr/>
            <p:nvPr/>
          </p:nvSpPr>
          <p:spPr>
            <a:xfrm>
              <a:off x="7254715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6"/>
            <p:cNvSpPr/>
            <p:nvPr/>
          </p:nvSpPr>
          <p:spPr>
            <a:xfrm>
              <a:off x="7702808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6"/>
            <p:cNvSpPr/>
            <p:nvPr/>
          </p:nvSpPr>
          <p:spPr>
            <a:xfrm>
              <a:off x="5884980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6"/>
            <p:cNvSpPr/>
            <p:nvPr/>
          </p:nvSpPr>
          <p:spPr>
            <a:xfrm>
              <a:off x="6333073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6"/>
            <p:cNvSpPr/>
            <p:nvPr/>
          </p:nvSpPr>
          <p:spPr>
            <a:xfrm>
              <a:off x="6781166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6"/>
            <p:cNvSpPr/>
            <p:nvPr/>
          </p:nvSpPr>
          <p:spPr>
            <a:xfrm>
              <a:off x="7229259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6"/>
            <p:cNvSpPr/>
            <p:nvPr/>
          </p:nvSpPr>
          <p:spPr>
            <a:xfrm>
              <a:off x="7679948" y="15734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6"/>
            <p:cNvSpPr/>
            <p:nvPr/>
          </p:nvSpPr>
          <p:spPr>
            <a:xfrm>
              <a:off x="5884980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6"/>
            <p:cNvSpPr/>
            <p:nvPr/>
          </p:nvSpPr>
          <p:spPr>
            <a:xfrm>
              <a:off x="6333073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6"/>
            <p:cNvSpPr/>
            <p:nvPr/>
          </p:nvSpPr>
          <p:spPr>
            <a:xfrm>
              <a:off x="6781166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6"/>
            <p:cNvSpPr/>
            <p:nvPr/>
          </p:nvSpPr>
          <p:spPr>
            <a:xfrm>
              <a:off x="7229259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6"/>
            <p:cNvSpPr/>
            <p:nvPr/>
          </p:nvSpPr>
          <p:spPr>
            <a:xfrm>
              <a:off x="7677398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6"/>
            <p:cNvSpPr/>
            <p:nvPr/>
          </p:nvSpPr>
          <p:spPr>
            <a:xfrm>
              <a:off x="5884980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6"/>
            <p:cNvSpPr/>
            <p:nvPr/>
          </p:nvSpPr>
          <p:spPr>
            <a:xfrm>
              <a:off x="6333073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6"/>
            <p:cNvSpPr/>
            <p:nvPr/>
          </p:nvSpPr>
          <p:spPr>
            <a:xfrm>
              <a:off x="6781166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7229259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6"/>
            <p:cNvSpPr/>
            <p:nvPr/>
          </p:nvSpPr>
          <p:spPr>
            <a:xfrm>
              <a:off x="7677398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6"/>
            <p:cNvSpPr/>
            <p:nvPr/>
          </p:nvSpPr>
          <p:spPr>
            <a:xfrm>
              <a:off x="5885071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6"/>
            <p:cNvSpPr/>
            <p:nvPr/>
          </p:nvSpPr>
          <p:spPr>
            <a:xfrm>
              <a:off x="6335350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6"/>
            <p:cNvSpPr/>
            <p:nvPr/>
          </p:nvSpPr>
          <p:spPr>
            <a:xfrm>
              <a:off x="6783716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6"/>
            <p:cNvSpPr/>
            <p:nvPr/>
          </p:nvSpPr>
          <p:spPr>
            <a:xfrm>
              <a:off x="7231810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6"/>
            <p:cNvSpPr/>
            <p:nvPr/>
          </p:nvSpPr>
          <p:spPr>
            <a:xfrm>
              <a:off x="7679948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6"/>
            <p:cNvSpPr/>
            <p:nvPr/>
          </p:nvSpPr>
          <p:spPr>
            <a:xfrm>
              <a:off x="588511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6"/>
            <p:cNvSpPr/>
            <p:nvPr/>
          </p:nvSpPr>
          <p:spPr>
            <a:xfrm>
              <a:off x="6335350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6"/>
            <p:cNvSpPr/>
            <p:nvPr/>
          </p:nvSpPr>
          <p:spPr>
            <a:xfrm>
              <a:off x="6783716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6"/>
            <p:cNvSpPr/>
            <p:nvPr/>
          </p:nvSpPr>
          <p:spPr>
            <a:xfrm>
              <a:off x="7231810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6"/>
            <p:cNvSpPr/>
            <p:nvPr/>
          </p:nvSpPr>
          <p:spPr>
            <a:xfrm>
              <a:off x="7679948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6"/>
            <p:cNvSpPr/>
            <p:nvPr/>
          </p:nvSpPr>
          <p:spPr>
            <a:xfrm>
              <a:off x="591039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6"/>
            <p:cNvSpPr/>
            <p:nvPr/>
          </p:nvSpPr>
          <p:spPr>
            <a:xfrm>
              <a:off x="6358529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6"/>
            <p:cNvSpPr/>
            <p:nvPr/>
          </p:nvSpPr>
          <p:spPr>
            <a:xfrm>
              <a:off x="6806576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6"/>
            <p:cNvSpPr/>
            <p:nvPr/>
          </p:nvSpPr>
          <p:spPr>
            <a:xfrm>
              <a:off x="7254715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6"/>
            <p:cNvSpPr/>
            <p:nvPr/>
          </p:nvSpPr>
          <p:spPr>
            <a:xfrm>
              <a:off x="7705358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6"/>
            <p:cNvSpPr/>
            <p:nvPr/>
          </p:nvSpPr>
          <p:spPr>
            <a:xfrm>
              <a:off x="591039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6"/>
            <p:cNvSpPr/>
            <p:nvPr/>
          </p:nvSpPr>
          <p:spPr>
            <a:xfrm>
              <a:off x="6358529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6"/>
            <p:cNvSpPr/>
            <p:nvPr/>
          </p:nvSpPr>
          <p:spPr>
            <a:xfrm>
              <a:off x="6806576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6"/>
            <p:cNvSpPr/>
            <p:nvPr/>
          </p:nvSpPr>
          <p:spPr>
            <a:xfrm>
              <a:off x="7254715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6"/>
            <p:cNvSpPr/>
            <p:nvPr/>
          </p:nvSpPr>
          <p:spPr>
            <a:xfrm>
              <a:off x="7702808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6"/>
            <p:cNvSpPr/>
            <p:nvPr/>
          </p:nvSpPr>
          <p:spPr>
            <a:xfrm>
              <a:off x="591039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6"/>
            <p:cNvSpPr/>
            <p:nvPr/>
          </p:nvSpPr>
          <p:spPr>
            <a:xfrm>
              <a:off x="6358529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6"/>
            <p:cNvSpPr/>
            <p:nvPr/>
          </p:nvSpPr>
          <p:spPr>
            <a:xfrm>
              <a:off x="6806576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6"/>
            <p:cNvSpPr/>
            <p:nvPr/>
          </p:nvSpPr>
          <p:spPr>
            <a:xfrm>
              <a:off x="7254715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6"/>
            <p:cNvSpPr/>
            <p:nvPr/>
          </p:nvSpPr>
          <p:spPr>
            <a:xfrm>
              <a:off x="7702808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6"/>
            <p:cNvSpPr/>
            <p:nvPr/>
          </p:nvSpPr>
          <p:spPr>
            <a:xfrm>
              <a:off x="591039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6"/>
            <p:cNvSpPr/>
            <p:nvPr/>
          </p:nvSpPr>
          <p:spPr>
            <a:xfrm>
              <a:off x="6358529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6"/>
            <p:cNvSpPr/>
            <p:nvPr/>
          </p:nvSpPr>
          <p:spPr>
            <a:xfrm>
              <a:off x="6806576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6"/>
            <p:cNvSpPr/>
            <p:nvPr/>
          </p:nvSpPr>
          <p:spPr>
            <a:xfrm>
              <a:off x="7254715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6"/>
            <p:cNvSpPr/>
            <p:nvPr/>
          </p:nvSpPr>
          <p:spPr>
            <a:xfrm>
              <a:off x="7702808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6"/>
            <p:cNvSpPr/>
            <p:nvPr/>
          </p:nvSpPr>
          <p:spPr>
            <a:xfrm>
              <a:off x="591039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6"/>
            <p:cNvSpPr/>
            <p:nvPr/>
          </p:nvSpPr>
          <p:spPr>
            <a:xfrm>
              <a:off x="6358529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6"/>
            <p:cNvSpPr/>
            <p:nvPr/>
          </p:nvSpPr>
          <p:spPr>
            <a:xfrm>
              <a:off x="6806576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6"/>
            <p:cNvSpPr/>
            <p:nvPr/>
          </p:nvSpPr>
          <p:spPr>
            <a:xfrm>
              <a:off x="7254715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6"/>
            <p:cNvSpPr/>
            <p:nvPr/>
          </p:nvSpPr>
          <p:spPr>
            <a:xfrm>
              <a:off x="7702808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6"/>
            <p:cNvSpPr/>
            <p:nvPr/>
          </p:nvSpPr>
          <p:spPr>
            <a:xfrm>
              <a:off x="5884980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6"/>
            <p:cNvSpPr/>
            <p:nvPr/>
          </p:nvSpPr>
          <p:spPr>
            <a:xfrm>
              <a:off x="6333073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6"/>
            <p:cNvSpPr/>
            <p:nvPr/>
          </p:nvSpPr>
          <p:spPr>
            <a:xfrm>
              <a:off x="6781166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6"/>
            <p:cNvSpPr/>
            <p:nvPr/>
          </p:nvSpPr>
          <p:spPr>
            <a:xfrm>
              <a:off x="7229259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6"/>
            <p:cNvSpPr/>
            <p:nvPr/>
          </p:nvSpPr>
          <p:spPr>
            <a:xfrm>
              <a:off x="7679948" y="353314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6"/>
            <p:cNvSpPr/>
            <p:nvPr/>
          </p:nvSpPr>
          <p:spPr>
            <a:xfrm>
              <a:off x="5884980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6"/>
            <p:cNvSpPr/>
            <p:nvPr/>
          </p:nvSpPr>
          <p:spPr>
            <a:xfrm>
              <a:off x="6333073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6"/>
            <p:cNvSpPr/>
            <p:nvPr/>
          </p:nvSpPr>
          <p:spPr>
            <a:xfrm>
              <a:off x="6781166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6"/>
            <p:cNvSpPr/>
            <p:nvPr/>
          </p:nvSpPr>
          <p:spPr>
            <a:xfrm>
              <a:off x="7229259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6"/>
            <p:cNvSpPr/>
            <p:nvPr/>
          </p:nvSpPr>
          <p:spPr>
            <a:xfrm>
              <a:off x="7677398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6"/>
            <p:cNvSpPr/>
            <p:nvPr/>
          </p:nvSpPr>
          <p:spPr>
            <a:xfrm>
              <a:off x="5884980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6"/>
            <p:cNvSpPr/>
            <p:nvPr/>
          </p:nvSpPr>
          <p:spPr>
            <a:xfrm>
              <a:off x="6333073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6"/>
            <p:cNvSpPr/>
            <p:nvPr/>
          </p:nvSpPr>
          <p:spPr>
            <a:xfrm>
              <a:off x="6781166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6"/>
            <p:cNvSpPr/>
            <p:nvPr/>
          </p:nvSpPr>
          <p:spPr>
            <a:xfrm>
              <a:off x="7229259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6"/>
            <p:cNvSpPr/>
            <p:nvPr/>
          </p:nvSpPr>
          <p:spPr>
            <a:xfrm>
              <a:off x="7677398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6"/>
            <p:cNvSpPr/>
            <p:nvPr/>
          </p:nvSpPr>
          <p:spPr>
            <a:xfrm>
              <a:off x="5885071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6"/>
            <p:cNvSpPr/>
            <p:nvPr/>
          </p:nvSpPr>
          <p:spPr>
            <a:xfrm>
              <a:off x="6335350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6"/>
            <p:cNvSpPr/>
            <p:nvPr/>
          </p:nvSpPr>
          <p:spPr>
            <a:xfrm>
              <a:off x="6783716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6"/>
            <p:cNvSpPr/>
            <p:nvPr/>
          </p:nvSpPr>
          <p:spPr>
            <a:xfrm>
              <a:off x="7231810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6"/>
            <p:cNvSpPr/>
            <p:nvPr/>
          </p:nvSpPr>
          <p:spPr>
            <a:xfrm>
              <a:off x="7679948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6"/>
            <p:cNvSpPr/>
            <p:nvPr/>
          </p:nvSpPr>
          <p:spPr>
            <a:xfrm>
              <a:off x="588511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6"/>
            <p:cNvSpPr/>
            <p:nvPr/>
          </p:nvSpPr>
          <p:spPr>
            <a:xfrm>
              <a:off x="6335350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6"/>
            <p:cNvSpPr/>
            <p:nvPr/>
          </p:nvSpPr>
          <p:spPr>
            <a:xfrm>
              <a:off x="6783716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6"/>
            <p:cNvSpPr/>
            <p:nvPr/>
          </p:nvSpPr>
          <p:spPr>
            <a:xfrm>
              <a:off x="7231810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6"/>
            <p:cNvSpPr/>
            <p:nvPr/>
          </p:nvSpPr>
          <p:spPr>
            <a:xfrm>
              <a:off x="7679948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1" name="Google Shape;861;p26"/>
          <p:cNvSpPr/>
          <p:nvPr/>
        </p:nvSpPr>
        <p:spPr>
          <a:xfrm>
            <a:off x="502735" y="1777833"/>
            <a:ext cx="5956623" cy="508026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26"/>
          <p:cNvSpPr/>
          <p:nvPr/>
        </p:nvSpPr>
        <p:spPr>
          <a:xfrm>
            <a:off x="502746" y="2888267"/>
            <a:ext cx="11186508" cy="3184667"/>
          </a:xfrm>
          <a:custGeom>
            <a:avLst/>
            <a:gdLst/>
            <a:ahLst/>
            <a:cxnLst/>
            <a:rect l="l" t="t" r="r" b="b"/>
            <a:pathLst>
              <a:path w="67197" h="30238" extrusionOk="0">
                <a:moveTo>
                  <a:pt x="0" y="0"/>
                </a:moveTo>
                <a:lnTo>
                  <a:pt x="0" y="30237"/>
                </a:lnTo>
                <a:lnTo>
                  <a:pt x="67196" y="30237"/>
                </a:lnTo>
                <a:lnTo>
                  <a:pt x="67196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3" name="Google Shape;863;p26"/>
          <p:cNvGrpSpPr/>
          <p:nvPr/>
        </p:nvGrpSpPr>
        <p:grpSpPr>
          <a:xfrm>
            <a:off x="-564257" y="1777817"/>
            <a:ext cx="889481" cy="5689491"/>
            <a:chOff x="-73868" y="1333375"/>
            <a:chExt cx="667111" cy="4267118"/>
          </a:xfrm>
        </p:grpSpPr>
        <p:sp>
          <p:nvSpPr>
            <p:cNvPr id="864" name="Google Shape;864;p26"/>
            <p:cNvSpPr/>
            <p:nvPr/>
          </p:nvSpPr>
          <p:spPr>
            <a:xfrm>
              <a:off x="-73655" y="1333375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6"/>
            <p:cNvSpPr/>
            <p:nvPr/>
          </p:nvSpPr>
          <p:spPr>
            <a:xfrm>
              <a:off x="-73868" y="1633180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6"/>
            <p:cNvSpPr/>
            <p:nvPr/>
          </p:nvSpPr>
          <p:spPr>
            <a:xfrm>
              <a:off x="-73655" y="1933412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6"/>
            <p:cNvSpPr/>
            <p:nvPr/>
          </p:nvSpPr>
          <p:spPr>
            <a:xfrm>
              <a:off x="-73868" y="2233217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6"/>
            <p:cNvSpPr/>
            <p:nvPr/>
          </p:nvSpPr>
          <p:spPr>
            <a:xfrm>
              <a:off x="-73655" y="2533377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6"/>
            <p:cNvSpPr/>
            <p:nvPr/>
          </p:nvSpPr>
          <p:spPr>
            <a:xfrm>
              <a:off x="-73655" y="2833467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6"/>
            <p:cNvSpPr/>
            <p:nvPr/>
          </p:nvSpPr>
          <p:spPr>
            <a:xfrm>
              <a:off x="-73726" y="3133201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6"/>
            <p:cNvSpPr/>
            <p:nvPr/>
          </p:nvSpPr>
          <p:spPr>
            <a:xfrm>
              <a:off x="-73655" y="3433432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6"/>
            <p:cNvSpPr/>
            <p:nvPr/>
          </p:nvSpPr>
          <p:spPr>
            <a:xfrm>
              <a:off x="-73726" y="3733238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6"/>
            <p:cNvSpPr/>
            <p:nvPr/>
          </p:nvSpPr>
          <p:spPr>
            <a:xfrm>
              <a:off x="-73655" y="4033469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6"/>
            <p:cNvSpPr/>
            <p:nvPr/>
          </p:nvSpPr>
          <p:spPr>
            <a:xfrm>
              <a:off x="-73726" y="433320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6"/>
            <p:cNvSpPr/>
            <p:nvPr/>
          </p:nvSpPr>
          <p:spPr>
            <a:xfrm>
              <a:off x="-73655" y="4633506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6"/>
            <p:cNvSpPr/>
            <p:nvPr/>
          </p:nvSpPr>
          <p:spPr>
            <a:xfrm>
              <a:off x="-73655" y="493345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26"/>
          <p:cNvSpPr/>
          <p:nvPr/>
        </p:nvSpPr>
        <p:spPr>
          <a:xfrm>
            <a:off x="700100" y="2079201"/>
            <a:ext cx="677357" cy="677220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247724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7"/>
          <p:cNvSpPr/>
          <p:nvPr/>
        </p:nvSpPr>
        <p:spPr>
          <a:xfrm rot="-5400000">
            <a:off x="7099034" y="1765114"/>
            <a:ext cx="5092887" cy="509288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0" name="Google Shape;880;p27"/>
          <p:cNvGrpSpPr/>
          <p:nvPr/>
        </p:nvGrpSpPr>
        <p:grpSpPr>
          <a:xfrm>
            <a:off x="7587097" y="6332367"/>
            <a:ext cx="3995619" cy="219397"/>
            <a:chOff x="5690323" y="4749275"/>
            <a:chExt cx="2996714" cy="164548"/>
          </a:xfrm>
        </p:grpSpPr>
        <p:sp>
          <p:nvSpPr>
            <p:cNvPr id="881" name="Google Shape;881;p27"/>
            <p:cNvSpPr/>
            <p:nvPr/>
          </p:nvSpPr>
          <p:spPr>
            <a:xfrm>
              <a:off x="5743305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677707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7611919" y="4749275"/>
              <a:ext cx="140811" cy="135399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8546321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5690323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27"/>
            <p:cNvSpPr/>
            <p:nvPr/>
          </p:nvSpPr>
          <p:spPr>
            <a:xfrm>
              <a:off x="6624630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27"/>
            <p:cNvSpPr/>
            <p:nvPr/>
          </p:nvSpPr>
          <p:spPr>
            <a:xfrm>
              <a:off x="7558937" y="4778520"/>
              <a:ext cx="140811" cy="135304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27"/>
            <p:cNvSpPr/>
            <p:nvPr/>
          </p:nvSpPr>
          <p:spPr>
            <a:xfrm>
              <a:off x="8493244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9" name="Google Shape;889;p27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890" name="Google Shape;890;p27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27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27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27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27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27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27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27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27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27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27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3" name="Google Shape;903;p27"/>
          <p:cNvSpPr/>
          <p:nvPr/>
        </p:nvSpPr>
        <p:spPr>
          <a:xfrm>
            <a:off x="-385188" y="5808134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27"/>
          <p:cNvSpPr/>
          <p:nvPr/>
        </p:nvSpPr>
        <p:spPr>
          <a:xfrm>
            <a:off x="-385188" y="4920800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7"/>
          <p:cNvSpPr/>
          <p:nvPr/>
        </p:nvSpPr>
        <p:spPr>
          <a:xfrm>
            <a:off x="-385188" y="4033467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99590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B0108-CA4E-E541-A8B5-6CC2EC81F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CA1820-15C8-C34B-A13D-699224E14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F0B9BC-E8A3-BC45-9C93-97409DD24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34CF0E-AA35-2D42-91BF-F3A29F49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156CEA-2AC6-C449-ACE0-50B396AD7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A45150-2A6E-0B42-A242-D7639009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4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D2282-EA36-5440-AC96-7C594ADB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E420F9-5F32-C34A-809D-653A7CEA2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BB12DF-5F67-9C49-8E4D-4158CD05A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E94361-76AD-AB43-9D45-AC024F272E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8DF550-AD09-9745-8A16-F5EA3B3FD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D4CE05-9814-F243-8ABF-D2CFAFEE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28F130-70E4-C34A-B553-3771752E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309AF8B-B2FC-264A-9ECA-4CBB98949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0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44CD5-9C81-5B4B-938A-D5EFDB08B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8431AD-7BB1-604B-B316-B7EC7BFB1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D5D5F3-BE58-B04E-B703-A3E093A1D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2B16FC-8045-604C-9567-9DC1AE8E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2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75BE3D-272F-424C-BB1C-CDB2ED137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6F2910-1CF2-D849-8EC3-DAE32205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BB0A89-B68A-5C42-A6B5-F070F2A37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31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4BF00-8E51-604B-AFDC-7B5D5FF09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2F558B-C639-F64A-8C6D-497B69625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32DD4E-DD2D-FE46-81AC-0B6D249A4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EF5461-045F-784E-B26E-5E596C51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FC24BD-17CE-2341-8E3A-2BE4DAF66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E87AD2-5ACD-8F45-9A69-16511E2CE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E217C-F14E-374E-AFA0-A1A2FB86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865031-77DA-3340-B12F-B5B1DFC18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B41954-57A4-9749-9E33-8AC0BCAB2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5365F9-78DF-D64F-A997-C8BBFD8D2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B56228-3A8D-A04D-BA2D-FF7F893EE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196D41-9F0A-6C4A-AB6D-63EE64CA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2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E173E-EDD2-6A49-B03E-0305BE9BE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30790E-C623-364E-A589-308010997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F7D854-3255-9D41-9422-BF101C701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F31D-2D56-734D-A413-7ADBCC24299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C4EDB9-7A6C-9241-9E1A-5EEE0A557A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AC6883-0ADA-3C47-9971-BB887D59A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34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9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Char char="●"/>
              <a:defRPr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3100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pixabay.com/en/check-mark-orange-tick-symbol-304167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1639" TargetMode="External"/><Relationship Id="rId7" Type="http://schemas.openxmlformats.org/officeDocument/2006/relationships/hyperlink" Target="https://pixabay.com/pl/rzutki-dart-gry-bull-s-eye-cel-155726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hyperlink" Target="https://pixabay.com/en/checklist-task-to-do-list-plan-1295319/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5"/>
          <p:cNvSpPr txBox="1">
            <a:spLocks noGrp="1"/>
          </p:cNvSpPr>
          <p:nvPr>
            <p:ph type="subTitle" idx="1"/>
          </p:nvPr>
        </p:nvSpPr>
        <p:spPr>
          <a:xfrm>
            <a:off x="878588" y="1652938"/>
            <a:ext cx="9253670" cy="292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lnSpc>
                <a:spcPts val="4000"/>
              </a:lnSpc>
            </a:pPr>
            <a:r>
              <a:rPr lang="ru-RU" sz="40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Лучшие практики </a:t>
            </a:r>
          </a:p>
          <a:p>
            <a:pPr marL="0" indent="0" algn="ctr">
              <a:lnSpc>
                <a:spcPts val="4000"/>
              </a:lnSpc>
            </a:pPr>
            <a:r>
              <a:rPr lang="ru-RU" sz="40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ГАУ ДО РС (Я) </a:t>
            </a:r>
            <a:r>
              <a:rPr lang="ru-RU" sz="4000" b="1" dirty="0" err="1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ЦОиОД</a:t>
            </a:r>
            <a:r>
              <a:rPr lang="ru-RU" sz="40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«Сосновый бор»</a:t>
            </a:r>
            <a:endParaRPr sz="4000" b="1" dirty="0">
              <a:solidFill>
                <a:schemeClr val="accent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12" name="Google Shape;1012;p35"/>
          <p:cNvSpPr txBox="1">
            <a:spLocks noGrp="1"/>
          </p:cNvSpPr>
          <p:nvPr>
            <p:ph type="title"/>
          </p:nvPr>
        </p:nvSpPr>
        <p:spPr>
          <a:xfrm>
            <a:off x="656166" y="4574938"/>
            <a:ext cx="6811433" cy="138664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l">
              <a:lnSpc>
                <a:spcPts val="1600"/>
              </a:lnSpc>
            </a:pPr>
            <a:r>
              <a:rPr lang="ru-RU" sz="1800" dirty="0">
                <a:solidFill>
                  <a:schemeClr val="accent3">
                    <a:lumMod val="75000"/>
                  </a:schemeClr>
                </a:solidFill>
                <a:cs typeface="Times New Roman" panose="02020603050405020304" pitchFamily="18" charset="0"/>
              </a:rPr>
              <a:t>Иванова Яна Николаевна, </a:t>
            </a:r>
            <a:br>
              <a:rPr lang="ru-RU" sz="1800" dirty="0">
                <a:solidFill>
                  <a:schemeClr val="accent3">
                    <a:lumMod val="7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3">
                    <a:lumMod val="75000"/>
                  </a:schemeClr>
                </a:solidFill>
                <a:cs typeface="Times New Roman" panose="02020603050405020304" pitchFamily="18" charset="0"/>
              </a:rPr>
              <a:t>директор ГАУ ДО РС (Я) «Центр отдыха и оздоровления детей «Сосновый бор», председатель экспертного совета Общественной палаты РС (Я),член Общественного совета Министерства образования и науки РС(Я)</a:t>
            </a:r>
            <a:b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207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1337;p50">
            <a:extLst>
              <a:ext uri="{FF2B5EF4-FFF2-40B4-BE49-F238E27FC236}">
                <a16:creationId xmlns:a16="http://schemas.microsoft.com/office/drawing/2014/main" id="{65AFE88C-23A6-1F4C-B650-66EA20BB1152}"/>
              </a:ext>
            </a:extLst>
          </p:cNvPr>
          <p:cNvSpPr txBox="1">
            <a:spLocks/>
          </p:cNvSpPr>
          <p:nvPr/>
        </p:nvSpPr>
        <p:spPr>
          <a:xfrm>
            <a:off x="1153063" y="171635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Условия и требования к организациям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867CC8F-1A2B-B845-ABA4-01C1FFF54B0F}"/>
              </a:ext>
            </a:extLst>
          </p:cNvPr>
          <p:cNvSpPr/>
          <p:nvPr/>
        </p:nvSpPr>
        <p:spPr>
          <a:xfrm>
            <a:off x="1394794" y="2383927"/>
            <a:ext cx="6697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включение в реестр организаций отдыха и оздоровления детей </a:t>
            </a:r>
            <a:r>
              <a:rPr lang="ru-RU" b="1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4FF6A6-E3BD-7948-A678-11107A913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3783" y="2218303"/>
            <a:ext cx="639279" cy="70058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950856DA-9E89-C54E-9A23-F9689D79C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3783" y="2977395"/>
            <a:ext cx="639279" cy="70058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5E1085-9DAA-814A-819B-BF04C636E580}"/>
              </a:ext>
            </a:extLst>
          </p:cNvPr>
          <p:cNvSpPr/>
          <p:nvPr/>
        </p:nvSpPr>
        <p:spPr>
          <a:xfrm>
            <a:off x="1394794" y="3040520"/>
            <a:ext cx="10734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опыт успешной реализации проектов в сфере дополнительного образования детей̆ и отдыха и оздоровления детей̆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4508D074-1BA6-1F45-8309-193722A29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04729" y="3702426"/>
            <a:ext cx="589777" cy="6463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074253-EF2C-3E43-95F7-F7DFB9AE8049}"/>
              </a:ext>
            </a:extLst>
          </p:cNvPr>
          <p:cNvSpPr/>
          <p:nvPr/>
        </p:nvSpPr>
        <p:spPr>
          <a:xfrm>
            <a:off x="1394794" y="3887437"/>
            <a:ext cx="3446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наличие педагогических кадров 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9F3E866-19FC-7C4C-A901-D225AF822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4630" y="4439241"/>
            <a:ext cx="509974" cy="55887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AE1B36-836A-5143-A832-D2FF763910F0}"/>
              </a:ext>
            </a:extLst>
          </p:cNvPr>
          <p:cNvSpPr/>
          <p:nvPr/>
        </p:nvSpPr>
        <p:spPr>
          <a:xfrm>
            <a:off x="1394794" y="4534013"/>
            <a:ext cx="87144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наличие материальных ресурсов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9767D790-05E2-7949-ADAB-DCC487768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4630" y="5138317"/>
            <a:ext cx="509974" cy="55887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9B6AB89-1E4F-DF48-ADFF-387AF0902649}"/>
              </a:ext>
            </a:extLst>
          </p:cNvPr>
          <p:cNvSpPr/>
          <p:nvPr/>
        </p:nvSpPr>
        <p:spPr>
          <a:xfrm>
            <a:off x="1394794" y="5233089"/>
            <a:ext cx="9781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обмен информацией о результатах и достижениях воспитанников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041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7;p50">
            <a:extLst>
              <a:ext uri="{FF2B5EF4-FFF2-40B4-BE49-F238E27FC236}">
                <a16:creationId xmlns:a16="http://schemas.microsoft.com/office/drawing/2014/main" id="{D5832EB7-71E8-CB4F-92B0-5FC7FF39CD15}"/>
              </a:ext>
            </a:extLst>
          </p:cNvPr>
          <p:cNvSpPr txBox="1">
            <a:spLocks/>
          </p:cNvSpPr>
          <p:nvPr/>
        </p:nvSpPr>
        <p:spPr>
          <a:xfrm>
            <a:off x="2310593" y="165919"/>
            <a:ext cx="7763775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hangingPunct="1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Механизм Сотрудничества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1DDA31E-39EA-C848-9DE4-0E0699058AD0}"/>
              </a:ext>
            </a:extLst>
          </p:cNvPr>
          <p:cNvSpPr txBox="1">
            <a:spLocks/>
          </p:cNvSpPr>
          <p:nvPr/>
        </p:nvSpPr>
        <p:spPr>
          <a:xfrm>
            <a:off x="820593" y="2005203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4325C-4010-6D46-9DD1-32EF099C7AE4}"/>
              </a:ext>
            </a:extLst>
          </p:cNvPr>
          <p:cNvSpPr txBox="1"/>
          <p:nvPr/>
        </p:nvSpPr>
        <p:spPr>
          <a:xfrm>
            <a:off x="4777389" y="2783989"/>
            <a:ext cx="2830184" cy="37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Методическая поддержка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D14335-AE07-9041-AA18-1A5E7AC3A6AB}"/>
              </a:ext>
            </a:extLst>
          </p:cNvPr>
          <p:cNvSpPr txBox="1"/>
          <p:nvPr/>
        </p:nvSpPr>
        <p:spPr>
          <a:xfrm>
            <a:off x="302259" y="2783989"/>
            <a:ext cx="4282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Реализация сетевых образовательных программ </a:t>
            </a:r>
            <a:endParaRPr lang="ru-RU" sz="14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5" name="Google Shape;8580;p60">
            <a:extLst>
              <a:ext uri="{FF2B5EF4-FFF2-40B4-BE49-F238E27FC236}">
                <a16:creationId xmlns:a16="http://schemas.microsoft.com/office/drawing/2014/main" id="{EFC77A37-4240-CB4D-AB22-C2AD2C7780EE}"/>
              </a:ext>
            </a:extLst>
          </p:cNvPr>
          <p:cNvGrpSpPr/>
          <p:nvPr/>
        </p:nvGrpSpPr>
        <p:grpSpPr>
          <a:xfrm>
            <a:off x="347826" y="3499026"/>
            <a:ext cx="11616267" cy="503696"/>
            <a:chOff x="1464850" y="436376"/>
            <a:chExt cx="4589297" cy="222300"/>
          </a:xfrm>
        </p:grpSpPr>
        <p:sp>
          <p:nvSpPr>
            <p:cNvPr id="26" name="Google Shape;8581;p60">
              <a:extLst>
                <a:ext uri="{FF2B5EF4-FFF2-40B4-BE49-F238E27FC236}">
                  <a16:creationId xmlns:a16="http://schemas.microsoft.com/office/drawing/2014/main" id="{87A572E3-D3AF-F246-8E62-DF4C426FCA31}"/>
                </a:ext>
              </a:extLst>
            </p:cNvPr>
            <p:cNvSpPr/>
            <p:nvPr/>
          </p:nvSpPr>
          <p:spPr>
            <a:xfrm>
              <a:off x="1464850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8582;p60">
              <a:extLst>
                <a:ext uri="{FF2B5EF4-FFF2-40B4-BE49-F238E27FC236}">
                  <a16:creationId xmlns:a16="http://schemas.microsoft.com/office/drawing/2014/main" id="{BC61E494-3124-0D46-B1F9-4ED301F450B4}"/>
                </a:ext>
              </a:extLst>
            </p:cNvPr>
            <p:cNvSpPr/>
            <p:nvPr/>
          </p:nvSpPr>
          <p:spPr>
            <a:xfrm>
              <a:off x="4410215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584;p60">
              <a:extLst>
                <a:ext uri="{FF2B5EF4-FFF2-40B4-BE49-F238E27FC236}">
                  <a16:creationId xmlns:a16="http://schemas.microsoft.com/office/drawing/2014/main" id="{3932A97C-0FEB-CB42-A295-9F466AD54601}"/>
                </a:ext>
              </a:extLst>
            </p:cNvPr>
            <p:cNvSpPr/>
            <p:nvPr/>
          </p:nvSpPr>
          <p:spPr>
            <a:xfrm>
              <a:off x="2920366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585;p60">
              <a:extLst>
                <a:ext uri="{FF2B5EF4-FFF2-40B4-BE49-F238E27FC236}">
                  <a16:creationId xmlns:a16="http://schemas.microsoft.com/office/drawing/2014/main" id="{9F3277D3-B586-674A-91E1-163605C117C9}"/>
                </a:ext>
              </a:extLst>
            </p:cNvPr>
            <p:cNvSpPr/>
            <p:nvPr/>
          </p:nvSpPr>
          <p:spPr>
            <a:xfrm>
              <a:off x="5831847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" name="Google Shape;8586;p60">
              <a:extLst>
                <a:ext uri="{FF2B5EF4-FFF2-40B4-BE49-F238E27FC236}">
                  <a16:creationId xmlns:a16="http://schemas.microsoft.com/office/drawing/2014/main" id="{D5B10CFA-68F9-F543-8DCD-9918CF493798}"/>
                </a:ext>
              </a:extLst>
            </p:cNvPr>
            <p:cNvCxnSpPr/>
            <p:nvPr/>
          </p:nvCxnSpPr>
          <p:spPr>
            <a:xfrm>
              <a:off x="1798637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8587;p60">
              <a:extLst>
                <a:ext uri="{FF2B5EF4-FFF2-40B4-BE49-F238E27FC236}">
                  <a16:creationId xmlns:a16="http://schemas.microsoft.com/office/drawing/2014/main" id="{A9380F47-6F9F-0A49-9540-56E70B039E66}"/>
                </a:ext>
              </a:extLst>
            </p:cNvPr>
            <p:cNvCxnSpPr/>
            <p:nvPr/>
          </p:nvCxnSpPr>
          <p:spPr>
            <a:xfrm>
              <a:off x="3276248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8588;p60">
              <a:extLst>
                <a:ext uri="{FF2B5EF4-FFF2-40B4-BE49-F238E27FC236}">
                  <a16:creationId xmlns:a16="http://schemas.microsoft.com/office/drawing/2014/main" id="{FAA1E02C-9B97-0243-9738-D6F630752140}"/>
                </a:ext>
              </a:extLst>
            </p:cNvPr>
            <p:cNvCxnSpPr/>
            <p:nvPr/>
          </p:nvCxnSpPr>
          <p:spPr>
            <a:xfrm>
              <a:off x="4753898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0A0C1B7-B8D4-7C43-8954-3ECABE7838E4}"/>
              </a:ext>
            </a:extLst>
          </p:cNvPr>
          <p:cNvSpPr/>
          <p:nvPr/>
        </p:nvSpPr>
        <p:spPr>
          <a:xfrm>
            <a:off x="6908920" y="27195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Путевки на смены </a:t>
            </a:r>
          </a:p>
          <a:p>
            <a:pPr algn="ctr"/>
            <a:r>
              <a:rPr lang="ru-RU" dirty="0">
                <a:solidFill>
                  <a:srgbClr val="0070C0"/>
                </a:solidFill>
              </a:rPr>
              <a:t>в Центр «»Сосновый бор»</a:t>
            </a:r>
          </a:p>
        </p:txBody>
      </p:sp>
    </p:spTree>
    <p:extLst>
      <p:ext uri="{BB962C8B-B14F-4D97-AF65-F5344CB8AC3E}">
        <p14:creationId xmlns:p14="http://schemas.microsoft.com/office/powerpoint/2010/main" val="826626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7;p50">
            <a:extLst>
              <a:ext uri="{FF2B5EF4-FFF2-40B4-BE49-F238E27FC236}">
                <a16:creationId xmlns:a16="http://schemas.microsoft.com/office/drawing/2014/main" id="{D46C74A8-CFB8-EA40-A435-C69FE18247C8}"/>
              </a:ext>
            </a:extLst>
          </p:cNvPr>
          <p:cNvSpPr txBox="1">
            <a:spLocks/>
          </p:cNvSpPr>
          <p:nvPr/>
        </p:nvSpPr>
        <p:spPr>
          <a:xfrm>
            <a:off x="674902" y="261986"/>
            <a:ext cx="8919714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Кейсы смен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AC8E5F-80FF-9049-B6C1-342258DFE259}"/>
              </a:ext>
            </a:extLst>
          </p:cNvPr>
          <p:cNvSpPr txBox="1"/>
          <p:nvPr/>
        </p:nvSpPr>
        <p:spPr>
          <a:xfrm>
            <a:off x="1138014" y="1609104"/>
            <a:ext cx="4436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Цели и задачи</a:t>
            </a:r>
          </a:p>
        </p:txBody>
      </p:sp>
      <p:grpSp>
        <p:nvGrpSpPr>
          <p:cNvPr id="29" name="Google Shape;10892;p66">
            <a:extLst>
              <a:ext uri="{FF2B5EF4-FFF2-40B4-BE49-F238E27FC236}">
                <a16:creationId xmlns:a16="http://schemas.microsoft.com/office/drawing/2014/main" id="{FF808C60-D313-EA41-B1FB-0151B7621A0A}"/>
              </a:ext>
            </a:extLst>
          </p:cNvPr>
          <p:cNvGrpSpPr/>
          <p:nvPr/>
        </p:nvGrpSpPr>
        <p:grpSpPr>
          <a:xfrm>
            <a:off x="508574" y="2434501"/>
            <a:ext cx="575678" cy="534920"/>
            <a:chOff x="7098912" y="1969392"/>
            <a:chExt cx="359651" cy="361560"/>
          </a:xfrm>
        </p:grpSpPr>
        <p:sp>
          <p:nvSpPr>
            <p:cNvPr id="30" name="Google Shape;10893;p66">
              <a:extLst>
                <a:ext uri="{FF2B5EF4-FFF2-40B4-BE49-F238E27FC236}">
                  <a16:creationId xmlns:a16="http://schemas.microsoft.com/office/drawing/2014/main" id="{40E4CADF-5C44-384B-84CC-76B87FB6A7AC}"/>
                </a:ext>
              </a:extLst>
            </p:cNvPr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894;p66">
              <a:extLst>
                <a:ext uri="{FF2B5EF4-FFF2-40B4-BE49-F238E27FC236}">
                  <a16:creationId xmlns:a16="http://schemas.microsoft.com/office/drawing/2014/main" id="{7E5DF5F5-F70A-B447-B565-5D8E3B6BB673}"/>
                </a:ext>
              </a:extLst>
            </p:cNvPr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895;p66">
              <a:extLst>
                <a:ext uri="{FF2B5EF4-FFF2-40B4-BE49-F238E27FC236}">
                  <a16:creationId xmlns:a16="http://schemas.microsoft.com/office/drawing/2014/main" id="{C31F7EA0-218B-E949-BC1B-A5299264A1E7}"/>
                </a:ext>
              </a:extLst>
            </p:cNvPr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0896;p66">
              <a:extLst>
                <a:ext uri="{FF2B5EF4-FFF2-40B4-BE49-F238E27FC236}">
                  <a16:creationId xmlns:a16="http://schemas.microsoft.com/office/drawing/2014/main" id="{202BF90B-6C5A-0146-9310-7C4CECB1A7BA}"/>
                </a:ext>
              </a:extLst>
            </p:cNvPr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0897;p66">
              <a:extLst>
                <a:ext uri="{FF2B5EF4-FFF2-40B4-BE49-F238E27FC236}">
                  <a16:creationId xmlns:a16="http://schemas.microsoft.com/office/drawing/2014/main" id="{B98DB256-6196-0648-AC30-D0AC193F1B26}"/>
                </a:ext>
              </a:extLst>
            </p:cNvPr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98;p66">
              <a:extLst>
                <a:ext uri="{FF2B5EF4-FFF2-40B4-BE49-F238E27FC236}">
                  <a16:creationId xmlns:a16="http://schemas.microsoft.com/office/drawing/2014/main" id="{3EBDB08D-167F-5447-AFF9-01B5BE9F7ABD}"/>
                </a:ext>
              </a:extLst>
            </p:cNvPr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899;p66">
              <a:extLst>
                <a:ext uri="{FF2B5EF4-FFF2-40B4-BE49-F238E27FC236}">
                  <a16:creationId xmlns:a16="http://schemas.microsoft.com/office/drawing/2014/main" id="{0460B2F1-75EF-9F4B-B140-C18A3E128267}"/>
                </a:ext>
              </a:extLst>
            </p:cNvPr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900;p66">
              <a:extLst>
                <a:ext uri="{FF2B5EF4-FFF2-40B4-BE49-F238E27FC236}">
                  <a16:creationId xmlns:a16="http://schemas.microsoft.com/office/drawing/2014/main" id="{0F166E78-1ED9-1247-B75E-6C568C44638B}"/>
                </a:ext>
              </a:extLst>
            </p:cNvPr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901;p66">
              <a:extLst>
                <a:ext uri="{FF2B5EF4-FFF2-40B4-BE49-F238E27FC236}">
                  <a16:creationId xmlns:a16="http://schemas.microsoft.com/office/drawing/2014/main" id="{5C177929-B28E-FC47-A748-8D74CDB1E678}"/>
                </a:ext>
              </a:extLst>
            </p:cNvPr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902;p66">
              <a:extLst>
                <a:ext uri="{FF2B5EF4-FFF2-40B4-BE49-F238E27FC236}">
                  <a16:creationId xmlns:a16="http://schemas.microsoft.com/office/drawing/2014/main" id="{8217421A-6787-9E48-A0CF-2190FF914D87}"/>
                </a:ext>
              </a:extLst>
            </p:cNvPr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903;p66">
              <a:extLst>
                <a:ext uri="{FF2B5EF4-FFF2-40B4-BE49-F238E27FC236}">
                  <a16:creationId xmlns:a16="http://schemas.microsoft.com/office/drawing/2014/main" id="{0D4441CB-D4ED-964F-A8FF-7B6B0D332B73}"/>
                </a:ext>
              </a:extLst>
            </p:cNvPr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904;p66">
              <a:extLst>
                <a:ext uri="{FF2B5EF4-FFF2-40B4-BE49-F238E27FC236}">
                  <a16:creationId xmlns:a16="http://schemas.microsoft.com/office/drawing/2014/main" id="{73325E43-FF35-1945-B134-40637CE83766}"/>
                </a:ext>
              </a:extLst>
            </p:cNvPr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905;p66">
              <a:extLst>
                <a:ext uri="{FF2B5EF4-FFF2-40B4-BE49-F238E27FC236}">
                  <a16:creationId xmlns:a16="http://schemas.microsoft.com/office/drawing/2014/main" id="{1C62269C-06D5-FB4C-A842-20B30DCF0964}"/>
                </a:ext>
              </a:extLst>
            </p:cNvPr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B41F08F-F70C-884B-94EF-C5F6B0C8585D}"/>
              </a:ext>
            </a:extLst>
          </p:cNvPr>
          <p:cNvSpPr txBox="1"/>
          <p:nvPr/>
        </p:nvSpPr>
        <p:spPr>
          <a:xfrm>
            <a:off x="1124656" y="2627200"/>
            <a:ext cx="3623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Методические рекомендации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89DB01FC-A20E-5E45-A055-2C3946E0E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9318" y="3353143"/>
            <a:ext cx="555419" cy="42697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023B6D0-729A-6B4C-8520-87543061FA9E}"/>
              </a:ext>
            </a:extLst>
          </p:cNvPr>
          <p:cNvSpPr txBox="1"/>
          <p:nvPr/>
        </p:nvSpPr>
        <p:spPr>
          <a:xfrm>
            <a:off x="1138014" y="3377029"/>
            <a:ext cx="2702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Режим дня</a:t>
            </a:r>
            <a:endParaRPr lang="ru-RU" sz="1400" dirty="0">
              <a:solidFill>
                <a:schemeClr val="accent1">
                  <a:lumMod val="75000"/>
                </a:schemeClr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EB8B3618-254E-384E-9869-AE548E0E1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6694" y="4193986"/>
            <a:ext cx="450281" cy="530978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C81D5A80-67DE-874D-966F-5ADCCC2159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45720" y="1403419"/>
            <a:ext cx="541002" cy="59926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FBF5D438-4FEB-194C-859D-C9AFB0C48BAC}"/>
              </a:ext>
            </a:extLst>
          </p:cNvPr>
          <p:cNvSpPr txBox="1"/>
          <p:nvPr/>
        </p:nvSpPr>
        <p:spPr>
          <a:xfrm>
            <a:off x="1154947" y="4252044"/>
            <a:ext cx="2218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План-сетка</a:t>
            </a:r>
            <a:endParaRPr lang="ru-RU" sz="1400" dirty="0">
              <a:solidFill>
                <a:schemeClr val="accent1">
                  <a:lumMod val="75000"/>
                </a:schemeClr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6" name="Google Shape;9876;p64">
            <a:extLst>
              <a:ext uri="{FF2B5EF4-FFF2-40B4-BE49-F238E27FC236}">
                <a16:creationId xmlns:a16="http://schemas.microsoft.com/office/drawing/2014/main" id="{AB73E09D-30AD-3C4E-BD1A-E74583877445}"/>
              </a:ext>
            </a:extLst>
          </p:cNvPr>
          <p:cNvSpPr/>
          <p:nvPr/>
        </p:nvSpPr>
        <p:spPr>
          <a:xfrm>
            <a:off x="4362636" y="4117937"/>
            <a:ext cx="598798" cy="570725"/>
          </a:xfrm>
          <a:custGeom>
            <a:avLst/>
            <a:gdLst/>
            <a:ahLst/>
            <a:cxnLst/>
            <a:rect l="l" t="t" r="r" b="b"/>
            <a:pathLst>
              <a:path w="11348" h="10816" extrusionOk="0">
                <a:moveTo>
                  <a:pt x="6027" y="0"/>
                </a:moveTo>
                <a:cubicBezTo>
                  <a:pt x="5700" y="0"/>
                  <a:pt x="5448" y="70"/>
                  <a:pt x="5430" y="76"/>
                </a:cubicBezTo>
                <a:cubicBezTo>
                  <a:pt x="5358" y="112"/>
                  <a:pt x="5299" y="172"/>
                  <a:pt x="5299" y="255"/>
                </a:cubicBezTo>
                <a:lnTo>
                  <a:pt x="5299" y="2731"/>
                </a:lnTo>
                <a:lnTo>
                  <a:pt x="3501" y="5017"/>
                </a:lnTo>
                <a:cubicBezTo>
                  <a:pt x="3441" y="4767"/>
                  <a:pt x="3215" y="4577"/>
                  <a:pt x="2929" y="4577"/>
                </a:cubicBezTo>
                <a:lnTo>
                  <a:pt x="584" y="4577"/>
                </a:lnTo>
                <a:cubicBezTo>
                  <a:pt x="274" y="4577"/>
                  <a:pt x="1" y="4827"/>
                  <a:pt x="1" y="5160"/>
                </a:cubicBezTo>
                <a:lnTo>
                  <a:pt x="1" y="5732"/>
                </a:lnTo>
                <a:cubicBezTo>
                  <a:pt x="1" y="5839"/>
                  <a:pt x="96" y="5910"/>
                  <a:pt x="179" y="5910"/>
                </a:cubicBezTo>
                <a:cubicBezTo>
                  <a:pt x="274" y="5910"/>
                  <a:pt x="358" y="5827"/>
                  <a:pt x="358" y="5732"/>
                </a:cubicBezTo>
                <a:lnTo>
                  <a:pt x="358" y="5160"/>
                </a:lnTo>
                <a:cubicBezTo>
                  <a:pt x="358" y="5041"/>
                  <a:pt x="453" y="4946"/>
                  <a:pt x="572" y="4946"/>
                </a:cubicBezTo>
                <a:lnTo>
                  <a:pt x="2918" y="4946"/>
                </a:lnTo>
                <a:cubicBezTo>
                  <a:pt x="3037" y="4946"/>
                  <a:pt x="3132" y="5041"/>
                  <a:pt x="3132" y="5160"/>
                </a:cubicBezTo>
                <a:lnTo>
                  <a:pt x="3132" y="10232"/>
                </a:lnTo>
                <a:cubicBezTo>
                  <a:pt x="3132" y="10351"/>
                  <a:pt x="3037" y="10435"/>
                  <a:pt x="2918" y="10435"/>
                </a:cubicBezTo>
                <a:lnTo>
                  <a:pt x="572" y="10435"/>
                </a:lnTo>
                <a:cubicBezTo>
                  <a:pt x="453" y="10435"/>
                  <a:pt x="358" y="10351"/>
                  <a:pt x="358" y="10232"/>
                </a:cubicBezTo>
                <a:lnTo>
                  <a:pt x="358" y="6506"/>
                </a:lnTo>
                <a:cubicBezTo>
                  <a:pt x="358" y="6410"/>
                  <a:pt x="274" y="6327"/>
                  <a:pt x="179" y="6327"/>
                </a:cubicBezTo>
                <a:cubicBezTo>
                  <a:pt x="72" y="6327"/>
                  <a:pt x="1" y="6422"/>
                  <a:pt x="1" y="6506"/>
                </a:cubicBezTo>
                <a:lnTo>
                  <a:pt x="1" y="10232"/>
                </a:lnTo>
                <a:cubicBezTo>
                  <a:pt x="1" y="10542"/>
                  <a:pt x="251" y="10816"/>
                  <a:pt x="584" y="10816"/>
                </a:cubicBezTo>
                <a:lnTo>
                  <a:pt x="2929" y="10816"/>
                </a:lnTo>
                <a:cubicBezTo>
                  <a:pt x="3251" y="10816"/>
                  <a:pt x="3513" y="10554"/>
                  <a:pt x="3513" y="10232"/>
                </a:cubicBezTo>
                <a:lnTo>
                  <a:pt x="3513" y="9744"/>
                </a:lnTo>
                <a:lnTo>
                  <a:pt x="4418" y="10185"/>
                </a:lnTo>
                <a:cubicBezTo>
                  <a:pt x="4453" y="10197"/>
                  <a:pt x="4477" y="10197"/>
                  <a:pt x="4513" y="10197"/>
                </a:cubicBezTo>
                <a:lnTo>
                  <a:pt x="8025" y="10197"/>
                </a:lnTo>
                <a:cubicBezTo>
                  <a:pt x="8132" y="10197"/>
                  <a:pt x="8204" y="10113"/>
                  <a:pt x="8204" y="10018"/>
                </a:cubicBezTo>
                <a:cubicBezTo>
                  <a:pt x="8204" y="9923"/>
                  <a:pt x="8109" y="9839"/>
                  <a:pt x="8025" y="9839"/>
                </a:cubicBezTo>
                <a:lnTo>
                  <a:pt x="4561" y="9839"/>
                </a:lnTo>
                <a:lnTo>
                  <a:pt x="3525" y="9327"/>
                </a:lnTo>
                <a:lnTo>
                  <a:pt x="3525" y="5589"/>
                </a:lnTo>
                <a:lnTo>
                  <a:pt x="5644" y="2910"/>
                </a:lnTo>
                <a:cubicBezTo>
                  <a:pt x="5668" y="2874"/>
                  <a:pt x="5692" y="2839"/>
                  <a:pt x="5692" y="2791"/>
                </a:cubicBezTo>
                <a:lnTo>
                  <a:pt x="5692" y="398"/>
                </a:lnTo>
                <a:cubicBezTo>
                  <a:pt x="5787" y="379"/>
                  <a:pt x="5924" y="358"/>
                  <a:pt x="6080" y="358"/>
                </a:cubicBezTo>
                <a:cubicBezTo>
                  <a:pt x="6313" y="358"/>
                  <a:pt x="6587" y="405"/>
                  <a:pt x="6823" y="576"/>
                </a:cubicBezTo>
                <a:cubicBezTo>
                  <a:pt x="7132" y="791"/>
                  <a:pt x="7275" y="1207"/>
                  <a:pt x="7275" y="1803"/>
                </a:cubicBezTo>
                <a:lnTo>
                  <a:pt x="7275" y="3755"/>
                </a:lnTo>
                <a:cubicBezTo>
                  <a:pt x="7275" y="3862"/>
                  <a:pt x="7370" y="3934"/>
                  <a:pt x="7454" y="3934"/>
                </a:cubicBezTo>
                <a:lnTo>
                  <a:pt x="10395" y="3934"/>
                </a:lnTo>
                <a:cubicBezTo>
                  <a:pt x="10716" y="3934"/>
                  <a:pt x="10990" y="4208"/>
                  <a:pt x="10990" y="4529"/>
                </a:cubicBezTo>
                <a:cubicBezTo>
                  <a:pt x="10990" y="4863"/>
                  <a:pt x="10716" y="5125"/>
                  <a:pt x="10395" y="5125"/>
                </a:cubicBezTo>
                <a:lnTo>
                  <a:pt x="8823" y="5125"/>
                </a:lnTo>
                <a:cubicBezTo>
                  <a:pt x="8728" y="5125"/>
                  <a:pt x="8644" y="5220"/>
                  <a:pt x="8644" y="5303"/>
                </a:cubicBezTo>
                <a:cubicBezTo>
                  <a:pt x="8644" y="5410"/>
                  <a:pt x="8740" y="5482"/>
                  <a:pt x="8823" y="5482"/>
                </a:cubicBezTo>
                <a:lnTo>
                  <a:pt x="10228" y="5482"/>
                </a:lnTo>
                <a:cubicBezTo>
                  <a:pt x="10538" y="5494"/>
                  <a:pt x="10788" y="5767"/>
                  <a:pt x="10788" y="6077"/>
                </a:cubicBezTo>
                <a:cubicBezTo>
                  <a:pt x="10788" y="6399"/>
                  <a:pt x="10526" y="6672"/>
                  <a:pt x="10192" y="6672"/>
                </a:cubicBezTo>
                <a:lnTo>
                  <a:pt x="8823" y="6672"/>
                </a:lnTo>
                <a:cubicBezTo>
                  <a:pt x="8728" y="6672"/>
                  <a:pt x="8644" y="6768"/>
                  <a:pt x="8644" y="6851"/>
                </a:cubicBezTo>
                <a:cubicBezTo>
                  <a:pt x="8644" y="6958"/>
                  <a:pt x="8740" y="7030"/>
                  <a:pt x="8823" y="7030"/>
                </a:cubicBezTo>
                <a:lnTo>
                  <a:pt x="10073" y="7030"/>
                </a:lnTo>
                <a:cubicBezTo>
                  <a:pt x="10371" y="7053"/>
                  <a:pt x="10597" y="7327"/>
                  <a:pt x="10597" y="7625"/>
                </a:cubicBezTo>
                <a:cubicBezTo>
                  <a:pt x="10597" y="7946"/>
                  <a:pt x="10335" y="8220"/>
                  <a:pt x="10002" y="8220"/>
                </a:cubicBezTo>
                <a:lnTo>
                  <a:pt x="8823" y="8220"/>
                </a:lnTo>
                <a:cubicBezTo>
                  <a:pt x="8728" y="8220"/>
                  <a:pt x="8644" y="8315"/>
                  <a:pt x="8644" y="8399"/>
                </a:cubicBezTo>
                <a:cubicBezTo>
                  <a:pt x="8644" y="8506"/>
                  <a:pt x="8740" y="8577"/>
                  <a:pt x="8823" y="8577"/>
                </a:cubicBezTo>
                <a:lnTo>
                  <a:pt x="9883" y="8577"/>
                </a:lnTo>
                <a:cubicBezTo>
                  <a:pt x="9895" y="8577"/>
                  <a:pt x="9918" y="8589"/>
                  <a:pt x="9918" y="8589"/>
                </a:cubicBezTo>
                <a:cubicBezTo>
                  <a:pt x="10192" y="8649"/>
                  <a:pt x="10407" y="8887"/>
                  <a:pt x="10407" y="9185"/>
                </a:cubicBezTo>
                <a:cubicBezTo>
                  <a:pt x="10407" y="9518"/>
                  <a:pt x="10133" y="9780"/>
                  <a:pt x="9811" y="9780"/>
                </a:cubicBezTo>
                <a:lnTo>
                  <a:pt x="8823" y="9780"/>
                </a:lnTo>
                <a:cubicBezTo>
                  <a:pt x="8728" y="9780"/>
                  <a:pt x="8644" y="9875"/>
                  <a:pt x="8644" y="9958"/>
                </a:cubicBezTo>
                <a:cubicBezTo>
                  <a:pt x="8644" y="10066"/>
                  <a:pt x="8740" y="10137"/>
                  <a:pt x="8823" y="10137"/>
                </a:cubicBezTo>
                <a:lnTo>
                  <a:pt x="9811" y="10137"/>
                </a:lnTo>
                <a:cubicBezTo>
                  <a:pt x="10347" y="10137"/>
                  <a:pt x="10776" y="9708"/>
                  <a:pt x="10776" y="9173"/>
                </a:cubicBezTo>
                <a:cubicBezTo>
                  <a:pt x="10776" y="8887"/>
                  <a:pt x="10657" y="8637"/>
                  <a:pt x="10466" y="8458"/>
                </a:cubicBezTo>
                <a:cubicBezTo>
                  <a:pt x="10764" y="8292"/>
                  <a:pt x="10966" y="7982"/>
                  <a:pt x="10966" y="7613"/>
                </a:cubicBezTo>
                <a:cubicBezTo>
                  <a:pt x="10966" y="7327"/>
                  <a:pt x="10847" y="7077"/>
                  <a:pt x="10657" y="6899"/>
                </a:cubicBezTo>
                <a:cubicBezTo>
                  <a:pt x="10954" y="6803"/>
                  <a:pt x="11145" y="6482"/>
                  <a:pt x="11145" y="6113"/>
                </a:cubicBezTo>
                <a:cubicBezTo>
                  <a:pt x="11145" y="5827"/>
                  <a:pt x="11026" y="5577"/>
                  <a:pt x="10835" y="5398"/>
                </a:cubicBezTo>
                <a:cubicBezTo>
                  <a:pt x="11133" y="5232"/>
                  <a:pt x="11347" y="4922"/>
                  <a:pt x="11347" y="4541"/>
                </a:cubicBezTo>
                <a:cubicBezTo>
                  <a:pt x="11347" y="4005"/>
                  <a:pt x="10907" y="3577"/>
                  <a:pt x="10371" y="3577"/>
                </a:cubicBezTo>
                <a:lnTo>
                  <a:pt x="7621" y="3577"/>
                </a:lnTo>
                <a:lnTo>
                  <a:pt x="7621" y="1827"/>
                </a:lnTo>
                <a:cubicBezTo>
                  <a:pt x="7621" y="1112"/>
                  <a:pt x="7418" y="588"/>
                  <a:pt x="7013" y="291"/>
                </a:cubicBezTo>
                <a:cubicBezTo>
                  <a:pt x="6703" y="61"/>
                  <a:pt x="6332" y="0"/>
                  <a:pt x="602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7584DB8-D582-684C-A4E0-91DEF559B13B}"/>
              </a:ext>
            </a:extLst>
          </p:cNvPr>
          <p:cNvSpPr txBox="1"/>
          <p:nvPr/>
        </p:nvSpPr>
        <p:spPr>
          <a:xfrm>
            <a:off x="5059887" y="4299187"/>
            <a:ext cx="501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Мониторинг эффективности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8" name="Google Shape;10506;p65">
            <a:extLst>
              <a:ext uri="{FF2B5EF4-FFF2-40B4-BE49-F238E27FC236}">
                <a16:creationId xmlns:a16="http://schemas.microsoft.com/office/drawing/2014/main" id="{DCD00CC9-57AC-4049-95FA-67D5CBF253FC}"/>
              </a:ext>
            </a:extLst>
          </p:cNvPr>
          <p:cNvSpPr/>
          <p:nvPr/>
        </p:nvSpPr>
        <p:spPr>
          <a:xfrm>
            <a:off x="4408124" y="1438507"/>
            <a:ext cx="507823" cy="504947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65F0BE1-4EED-4A44-9072-342F12DD04F3}"/>
              </a:ext>
            </a:extLst>
          </p:cNvPr>
          <p:cNvSpPr txBox="1"/>
          <p:nvPr/>
        </p:nvSpPr>
        <p:spPr>
          <a:xfrm>
            <a:off x="5059887" y="1627966"/>
            <a:ext cx="488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Программы дополнительного образования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60" name="Google Shape;12395;p68">
            <a:extLst>
              <a:ext uri="{FF2B5EF4-FFF2-40B4-BE49-F238E27FC236}">
                <a16:creationId xmlns:a16="http://schemas.microsoft.com/office/drawing/2014/main" id="{A35AAA70-1B8C-1841-AC02-F361557C5B95}"/>
              </a:ext>
            </a:extLst>
          </p:cNvPr>
          <p:cNvGrpSpPr/>
          <p:nvPr/>
        </p:nvGrpSpPr>
        <p:grpSpPr>
          <a:xfrm>
            <a:off x="4417224" y="2444838"/>
            <a:ext cx="543816" cy="631796"/>
            <a:chOff x="1367060" y="2422129"/>
            <a:chExt cx="269261" cy="352050"/>
          </a:xfrm>
        </p:grpSpPr>
        <p:sp>
          <p:nvSpPr>
            <p:cNvPr id="61" name="Google Shape;12396;p68">
              <a:extLst>
                <a:ext uri="{FF2B5EF4-FFF2-40B4-BE49-F238E27FC236}">
                  <a16:creationId xmlns:a16="http://schemas.microsoft.com/office/drawing/2014/main" id="{0CDFCE92-40E0-214D-A584-E36B70286FF0}"/>
                </a:ext>
              </a:extLst>
            </p:cNvPr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12397;p68">
              <a:extLst>
                <a:ext uri="{FF2B5EF4-FFF2-40B4-BE49-F238E27FC236}">
                  <a16:creationId xmlns:a16="http://schemas.microsoft.com/office/drawing/2014/main" id="{A3630841-8F18-E748-875E-136176FB19A1}"/>
                </a:ext>
              </a:extLst>
            </p:cNvPr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398;p68">
              <a:extLst>
                <a:ext uri="{FF2B5EF4-FFF2-40B4-BE49-F238E27FC236}">
                  <a16:creationId xmlns:a16="http://schemas.microsoft.com/office/drawing/2014/main" id="{C62EB9A6-79CC-4D42-BCA8-86020937DE48}"/>
                </a:ext>
              </a:extLst>
            </p:cNvPr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399;p68">
              <a:extLst>
                <a:ext uri="{FF2B5EF4-FFF2-40B4-BE49-F238E27FC236}">
                  <a16:creationId xmlns:a16="http://schemas.microsoft.com/office/drawing/2014/main" id="{FD3A68E0-A397-D745-8160-DBDE0EC9C1F9}"/>
                </a:ext>
              </a:extLst>
            </p:cNvPr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400;p68">
              <a:extLst>
                <a:ext uri="{FF2B5EF4-FFF2-40B4-BE49-F238E27FC236}">
                  <a16:creationId xmlns:a16="http://schemas.microsoft.com/office/drawing/2014/main" id="{59017812-86FE-CC46-BCC0-4065A15B9765}"/>
                </a:ext>
              </a:extLst>
            </p:cNvPr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401;p68">
              <a:extLst>
                <a:ext uri="{FF2B5EF4-FFF2-40B4-BE49-F238E27FC236}">
                  <a16:creationId xmlns:a16="http://schemas.microsoft.com/office/drawing/2014/main" id="{7BCE14AA-2733-A742-BD26-C703E5CE26FB}"/>
                </a:ext>
              </a:extLst>
            </p:cNvPr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2402;p68">
              <a:extLst>
                <a:ext uri="{FF2B5EF4-FFF2-40B4-BE49-F238E27FC236}">
                  <a16:creationId xmlns:a16="http://schemas.microsoft.com/office/drawing/2014/main" id="{432513E6-D41B-9748-BDC7-4B8EFA90E606}"/>
                </a:ext>
              </a:extLst>
            </p:cNvPr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2403;p68">
              <a:extLst>
                <a:ext uri="{FF2B5EF4-FFF2-40B4-BE49-F238E27FC236}">
                  <a16:creationId xmlns:a16="http://schemas.microsoft.com/office/drawing/2014/main" id="{BE7A7E5E-2A3D-B940-BDA2-2A5AB17F1408}"/>
                </a:ext>
              </a:extLst>
            </p:cNvPr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404;p68">
              <a:extLst>
                <a:ext uri="{FF2B5EF4-FFF2-40B4-BE49-F238E27FC236}">
                  <a16:creationId xmlns:a16="http://schemas.microsoft.com/office/drawing/2014/main" id="{C9BC52E6-05FF-E346-A757-54B4477F75B6}"/>
                </a:ext>
              </a:extLst>
            </p:cNvPr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405;p68">
              <a:extLst>
                <a:ext uri="{FF2B5EF4-FFF2-40B4-BE49-F238E27FC236}">
                  <a16:creationId xmlns:a16="http://schemas.microsoft.com/office/drawing/2014/main" id="{0D3B9346-C0A7-3E46-8C35-108CCD3DB896}"/>
                </a:ext>
              </a:extLst>
            </p:cNvPr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406;p68">
              <a:extLst>
                <a:ext uri="{FF2B5EF4-FFF2-40B4-BE49-F238E27FC236}">
                  <a16:creationId xmlns:a16="http://schemas.microsoft.com/office/drawing/2014/main" id="{0F6913BD-7A5D-984B-9EB5-C610D4C11178}"/>
                </a:ext>
              </a:extLst>
            </p:cNvPr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407;p68">
              <a:extLst>
                <a:ext uri="{FF2B5EF4-FFF2-40B4-BE49-F238E27FC236}">
                  <a16:creationId xmlns:a16="http://schemas.microsoft.com/office/drawing/2014/main" id="{55E86D69-E657-AD4F-8D2C-BB5819401BAC}"/>
                </a:ext>
              </a:extLst>
            </p:cNvPr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408;p68">
              <a:extLst>
                <a:ext uri="{FF2B5EF4-FFF2-40B4-BE49-F238E27FC236}">
                  <a16:creationId xmlns:a16="http://schemas.microsoft.com/office/drawing/2014/main" id="{3CCD29F5-6CF6-624F-BBD8-D0693298E0B5}"/>
                </a:ext>
              </a:extLst>
            </p:cNvPr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409;p68">
              <a:extLst>
                <a:ext uri="{FF2B5EF4-FFF2-40B4-BE49-F238E27FC236}">
                  <a16:creationId xmlns:a16="http://schemas.microsoft.com/office/drawing/2014/main" id="{D16141E0-5F52-EC4F-80A5-CDC3990F1CBA}"/>
                </a:ext>
              </a:extLst>
            </p:cNvPr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696543D3-62A5-594B-97DD-3C8486449D11}"/>
              </a:ext>
            </a:extLst>
          </p:cNvPr>
          <p:cNvSpPr/>
          <p:nvPr/>
        </p:nvSpPr>
        <p:spPr>
          <a:xfrm>
            <a:off x="5059887" y="2652955"/>
            <a:ext cx="3769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Положение проектной деятельности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59075EBE-0205-8045-A16F-CCC56E30DCF1}"/>
              </a:ext>
            </a:extLst>
          </p:cNvPr>
          <p:cNvSpPr/>
          <p:nvPr/>
        </p:nvSpPr>
        <p:spPr>
          <a:xfrm>
            <a:off x="5059887" y="3477832"/>
            <a:ext cx="3601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Сценарии вожатских мероприятий</a:t>
            </a:r>
            <a:endParaRPr lang="ru-RU" dirty="0"/>
          </a:p>
        </p:txBody>
      </p:sp>
      <p:sp>
        <p:nvSpPr>
          <p:cNvPr id="95" name="Google Shape;12544;p68">
            <a:extLst>
              <a:ext uri="{FF2B5EF4-FFF2-40B4-BE49-F238E27FC236}">
                <a16:creationId xmlns:a16="http://schemas.microsoft.com/office/drawing/2014/main" id="{19BFA842-4B9B-F24D-92AA-7B215203FE64}"/>
              </a:ext>
            </a:extLst>
          </p:cNvPr>
          <p:cNvSpPr/>
          <p:nvPr/>
        </p:nvSpPr>
        <p:spPr>
          <a:xfrm>
            <a:off x="4372361" y="3365887"/>
            <a:ext cx="579348" cy="530979"/>
          </a:xfrm>
          <a:custGeom>
            <a:avLst/>
            <a:gdLst/>
            <a:ahLst/>
            <a:cxnLst/>
            <a:rect l="l" t="t" r="r" b="b"/>
            <a:pathLst>
              <a:path w="12265" h="11241" extrusionOk="0">
                <a:moveTo>
                  <a:pt x="11645" y="358"/>
                </a:moveTo>
                <a:cubicBezTo>
                  <a:pt x="11562" y="465"/>
                  <a:pt x="11431" y="584"/>
                  <a:pt x="11229" y="715"/>
                </a:cubicBezTo>
                <a:lnTo>
                  <a:pt x="11205" y="715"/>
                </a:lnTo>
                <a:cubicBezTo>
                  <a:pt x="11193" y="727"/>
                  <a:pt x="11181" y="727"/>
                  <a:pt x="11169" y="739"/>
                </a:cubicBezTo>
                <a:cubicBezTo>
                  <a:pt x="11169" y="739"/>
                  <a:pt x="11145" y="739"/>
                  <a:pt x="11145" y="763"/>
                </a:cubicBezTo>
                <a:cubicBezTo>
                  <a:pt x="11133" y="763"/>
                  <a:pt x="11133" y="774"/>
                  <a:pt x="11121" y="774"/>
                </a:cubicBezTo>
                <a:cubicBezTo>
                  <a:pt x="11109" y="774"/>
                  <a:pt x="11109" y="786"/>
                  <a:pt x="11086" y="786"/>
                </a:cubicBezTo>
                <a:cubicBezTo>
                  <a:pt x="11074" y="786"/>
                  <a:pt x="11074" y="798"/>
                  <a:pt x="11062" y="798"/>
                </a:cubicBezTo>
                <a:cubicBezTo>
                  <a:pt x="11050" y="798"/>
                  <a:pt x="11050" y="822"/>
                  <a:pt x="11026" y="822"/>
                </a:cubicBezTo>
                <a:cubicBezTo>
                  <a:pt x="11002" y="834"/>
                  <a:pt x="10967" y="846"/>
                  <a:pt x="10955" y="858"/>
                </a:cubicBezTo>
                <a:cubicBezTo>
                  <a:pt x="10955" y="858"/>
                  <a:pt x="10943" y="882"/>
                  <a:pt x="10931" y="882"/>
                </a:cubicBezTo>
                <a:cubicBezTo>
                  <a:pt x="10907" y="882"/>
                  <a:pt x="10907" y="894"/>
                  <a:pt x="10895" y="894"/>
                </a:cubicBezTo>
                <a:cubicBezTo>
                  <a:pt x="10883" y="894"/>
                  <a:pt x="10883" y="905"/>
                  <a:pt x="10871" y="905"/>
                </a:cubicBezTo>
                <a:cubicBezTo>
                  <a:pt x="10848" y="905"/>
                  <a:pt x="10848" y="917"/>
                  <a:pt x="10836" y="917"/>
                </a:cubicBezTo>
                <a:cubicBezTo>
                  <a:pt x="10824" y="917"/>
                  <a:pt x="10800" y="941"/>
                  <a:pt x="10788" y="941"/>
                </a:cubicBezTo>
                <a:cubicBezTo>
                  <a:pt x="10776" y="941"/>
                  <a:pt x="10776" y="941"/>
                  <a:pt x="10764" y="953"/>
                </a:cubicBezTo>
                <a:cubicBezTo>
                  <a:pt x="10752" y="965"/>
                  <a:pt x="10728" y="965"/>
                  <a:pt x="10705" y="977"/>
                </a:cubicBezTo>
                <a:lnTo>
                  <a:pt x="10693" y="977"/>
                </a:lnTo>
                <a:cubicBezTo>
                  <a:pt x="10609" y="1013"/>
                  <a:pt x="10538" y="1036"/>
                  <a:pt x="10455" y="1084"/>
                </a:cubicBezTo>
                <a:cubicBezTo>
                  <a:pt x="10347" y="1132"/>
                  <a:pt x="10228" y="1179"/>
                  <a:pt x="10109" y="1203"/>
                </a:cubicBezTo>
                <a:cubicBezTo>
                  <a:pt x="9776" y="1310"/>
                  <a:pt x="9419" y="1417"/>
                  <a:pt x="9038" y="1489"/>
                </a:cubicBezTo>
                <a:lnTo>
                  <a:pt x="9026" y="1489"/>
                </a:lnTo>
                <a:cubicBezTo>
                  <a:pt x="8669" y="1560"/>
                  <a:pt x="8288" y="1620"/>
                  <a:pt x="7907" y="1667"/>
                </a:cubicBezTo>
                <a:lnTo>
                  <a:pt x="7895" y="1667"/>
                </a:lnTo>
                <a:cubicBezTo>
                  <a:pt x="7311" y="1739"/>
                  <a:pt x="6704" y="1775"/>
                  <a:pt x="6085" y="1775"/>
                </a:cubicBezTo>
                <a:cubicBezTo>
                  <a:pt x="5478" y="1775"/>
                  <a:pt x="4871" y="1739"/>
                  <a:pt x="4287" y="1667"/>
                </a:cubicBezTo>
                <a:lnTo>
                  <a:pt x="4275" y="1667"/>
                </a:lnTo>
                <a:cubicBezTo>
                  <a:pt x="3882" y="1620"/>
                  <a:pt x="3513" y="1560"/>
                  <a:pt x="3156" y="1489"/>
                </a:cubicBezTo>
                <a:lnTo>
                  <a:pt x="3144" y="1489"/>
                </a:lnTo>
                <a:cubicBezTo>
                  <a:pt x="2775" y="1417"/>
                  <a:pt x="2418" y="1310"/>
                  <a:pt x="2073" y="1203"/>
                </a:cubicBezTo>
                <a:cubicBezTo>
                  <a:pt x="1954" y="1155"/>
                  <a:pt x="1835" y="1120"/>
                  <a:pt x="1727" y="1084"/>
                </a:cubicBezTo>
                <a:cubicBezTo>
                  <a:pt x="1644" y="1060"/>
                  <a:pt x="1561" y="1025"/>
                  <a:pt x="1489" y="977"/>
                </a:cubicBezTo>
                <a:lnTo>
                  <a:pt x="1477" y="977"/>
                </a:lnTo>
                <a:cubicBezTo>
                  <a:pt x="1465" y="965"/>
                  <a:pt x="1442" y="965"/>
                  <a:pt x="1418" y="953"/>
                </a:cubicBezTo>
                <a:cubicBezTo>
                  <a:pt x="1406" y="953"/>
                  <a:pt x="1406" y="953"/>
                  <a:pt x="1382" y="941"/>
                </a:cubicBezTo>
                <a:cubicBezTo>
                  <a:pt x="1370" y="941"/>
                  <a:pt x="1358" y="917"/>
                  <a:pt x="1346" y="917"/>
                </a:cubicBezTo>
                <a:cubicBezTo>
                  <a:pt x="1323" y="917"/>
                  <a:pt x="1323" y="905"/>
                  <a:pt x="1311" y="905"/>
                </a:cubicBezTo>
                <a:cubicBezTo>
                  <a:pt x="1299" y="905"/>
                  <a:pt x="1299" y="894"/>
                  <a:pt x="1287" y="894"/>
                </a:cubicBezTo>
                <a:cubicBezTo>
                  <a:pt x="1263" y="894"/>
                  <a:pt x="1263" y="882"/>
                  <a:pt x="1251" y="882"/>
                </a:cubicBezTo>
                <a:cubicBezTo>
                  <a:pt x="1239" y="882"/>
                  <a:pt x="1239" y="858"/>
                  <a:pt x="1227" y="858"/>
                </a:cubicBezTo>
                <a:cubicBezTo>
                  <a:pt x="1192" y="846"/>
                  <a:pt x="1168" y="834"/>
                  <a:pt x="1144" y="822"/>
                </a:cubicBezTo>
                <a:cubicBezTo>
                  <a:pt x="1132" y="822"/>
                  <a:pt x="1132" y="798"/>
                  <a:pt x="1120" y="798"/>
                </a:cubicBezTo>
                <a:cubicBezTo>
                  <a:pt x="1108" y="798"/>
                  <a:pt x="1108" y="786"/>
                  <a:pt x="1084" y="786"/>
                </a:cubicBezTo>
                <a:cubicBezTo>
                  <a:pt x="1073" y="786"/>
                  <a:pt x="1073" y="774"/>
                  <a:pt x="1061" y="774"/>
                </a:cubicBezTo>
                <a:cubicBezTo>
                  <a:pt x="1049" y="774"/>
                  <a:pt x="1049" y="763"/>
                  <a:pt x="1025" y="763"/>
                </a:cubicBezTo>
                <a:cubicBezTo>
                  <a:pt x="1025" y="763"/>
                  <a:pt x="1013" y="763"/>
                  <a:pt x="1013" y="739"/>
                </a:cubicBezTo>
                <a:cubicBezTo>
                  <a:pt x="1001" y="727"/>
                  <a:pt x="989" y="727"/>
                  <a:pt x="965" y="715"/>
                </a:cubicBezTo>
                <a:lnTo>
                  <a:pt x="953" y="715"/>
                </a:lnTo>
                <a:cubicBezTo>
                  <a:pt x="751" y="584"/>
                  <a:pt x="608" y="453"/>
                  <a:pt x="537" y="358"/>
                </a:cubicBezTo>
                <a:close/>
                <a:moveTo>
                  <a:pt x="1537" y="5680"/>
                </a:moveTo>
                <a:lnTo>
                  <a:pt x="1537" y="6037"/>
                </a:lnTo>
                <a:lnTo>
                  <a:pt x="358" y="6037"/>
                </a:lnTo>
                <a:lnTo>
                  <a:pt x="358" y="5680"/>
                </a:lnTo>
                <a:close/>
                <a:moveTo>
                  <a:pt x="11895" y="5680"/>
                </a:moveTo>
                <a:lnTo>
                  <a:pt x="11895" y="6037"/>
                </a:lnTo>
                <a:lnTo>
                  <a:pt x="10717" y="6037"/>
                </a:lnTo>
                <a:lnTo>
                  <a:pt x="10717" y="5680"/>
                </a:lnTo>
                <a:close/>
                <a:moveTo>
                  <a:pt x="11717" y="798"/>
                </a:moveTo>
                <a:lnTo>
                  <a:pt x="11717" y="5323"/>
                </a:lnTo>
                <a:lnTo>
                  <a:pt x="10717" y="5323"/>
                </a:lnTo>
                <a:cubicBezTo>
                  <a:pt x="10526" y="5323"/>
                  <a:pt x="10359" y="5489"/>
                  <a:pt x="10359" y="5680"/>
                </a:cubicBezTo>
                <a:lnTo>
                  <a:pt x="10359" y="6049"/>
                </a:lnTo>
                <a:cubicBezTo>
                  <a:pt x="10359" y="6144"/>
                  <a:pt x="10407" y="6239"/>
                  <a:pt x="10467" y="6311"/>
                </a:cubicBezTo>
                <a:cubicBezTo>
                  <a:pt x="10359" y="6632"/>
                  <a:pt x="10228" y="7049"/>
                  <a:pt x="10109" y="7502"/>
                </a:cubicBezTo>
                <a:lnTo>
                  <a:pt x="2168" y="7502"/>
                </a:lnTo>
                <a:cubicBezTo>
                  <a:pt x="2049" y="7049"/>
                  <a:pt x="1918" y="6632"/>
                  <a:pt x="1811" y="6311"/>
                </a:cubicBezTo>
                <a:cubicBezTo>
                  <a:pt x="1870" y="6251"/>
                  <a:pt x="1918" y="6156"/>
                  <a:pt x="1918" y="6049"/>
                </a:cubicBezTo>
                <a:lnTo>
                  <a:pt x="1918" y="5680"/>
                </a:lnTo>
                <a:cubicBezTo>
                  <a:pt x="1918" y="5489"/>
                  <a:pt x="1751" y="5323"/>
                  <a:pt x="1561" y="5323"/>
                </a:cubicBezTo>
                <a:lnTo>
                  <a:pt x="561" y="5323"/>
                </a:lnTo>
                <a:lnTo>
                  <a:pt x="561" y="808"/>
                </a:lnTo>
                <a:lnTo>
                  <a:pt x="561" y="808"/>
                </a:lnTo>
                <a:cubicBezTo>
                  <a:pt x="616" y="854"/>
                  <a:pt x="673" y="909"/>
                  <a:pt x="751" y="953"/>
                </a:cubicBezTo>
                <a:cubicBezTo>
                  <a:pt x="942" y="1084"/>
                  <a:pt x="1192" y="1215"/>
                  <a:pt x="1537" y="1358"/>
                </a:cubicBezTo>
                <a:cubicBezTo>
                  <a:pt x="1537" y="2489"/>
                  <a:pt x="1203" y="3739"/>
                  <a:pt x="930" y="4608"/>
                </a:cubicBezTo>
                <a:cubicBezTo>
                  <a:pt x="894" y="4704"/>
                  <a:pt x="942" y="4799"/>
                  <a:pt x="1049" y="4835"/>
                </a:cubicBezTo>
                <a:cubicBezTo>
                  <a:pt x="1067" y="4842"/>
                  <a:pt x="1087" y="4846"/>
                  <a:pt x="1106" y="4846"/>
                </a:cubicBezTo>
                <a:cubicBezTo>
                  <a:pt x="1175" y="4846"/>
                  <a:pt x="1244" y="4799"/>
                  <a:pt x="1263" y="4715"/>
                </a:cubicBezTo>
                <a:cubicBezTo>
                  <a:pt x="1549" y="3858"/>
                  <a:pt x="1870" y="2620"/>
                  <a:pt x="1894" y="1489"/>
                </a:cubicBezTo>
                <a:cubicBezTo>
                  <a:pt x="1942" y="1501"/>
                  <a:pt x="1965" y="1513"/>
                  <a:pt x="2013" y="1525"/>
                </a:cubicBezTo>
                <a:cubicBezTo>
                  <a:pt x="2311" y="1632"/>
                  <a:pt x="2620" y="1715"/>
                  <a:pt x="2954" y="1787"/>
                </a:cubicBezTo>
                <a:cubicBezTo>
                  <a:pt x="2561" y="2965"/>
                  <a:pt x="1954" y="3930"/>
                  <a:pt x="1489" y="4549"/>
                </a:cubicBezTo>
                <a:cubicBezTo>
                  <a:pt x="1430" y="4632"/>
                  <a:pt x="1442" y="4751"/>
                  <a:pt x="1525" y="4811"/>
                </a:cubicBezTo>
                <a:cubicBezTo>
                  <a:pt x="1549" y="4835"/>
                  <a:pt x="1596" y="4835"/>
                  <a:pt x="1620" y="4835"/>
                </a:cubicBezTo>
                <a:cubicBezTo>
                  <a:pt x="1680" y="4835"/>
                  <a:pt x="1727" y="4811"/>
                  <a:pt x="1775" y="4763"/>
                </a:cubicBezTo>
                <a:cubicBezTo>
                  <a:pt x="2263" y="4108"/>
                  <a:pt x="2906" y="3096"/>
                  <a:pt x="3311" y="1846"/>
                </a:cubicBezTo>
                <a:cubicBezTo>
                  <a:pt x="3561" y="1894"/>
                  <a:pt x="3811" y="1929"/>
                  <a:pt x="4061" y="1965"/>
                </a:cubicBezTo>
                <a:cubicBezTo>
                  <a:pt x="3680" y="2906"/>
                  <a:pt x="2918" y="3858"/>
                  <a:pt x="2323" y="4525"/>
                </a:cubicBezTo>
                <a:cubicBezTo>
                  <a:pt x="2263" y="4596"/>
                  <a:pt x="2263" y="4715"/>
                  <a:pt x="2335" y="4775"/>
                </a:cubicBezTo>
                <a:cubicBezTo>
                  <a:pt x="2369" y="4803"/>
                  <a:pt x="2414" y="4818"/>
                  <a:pt x="2458" y="4818"/>
                </a:cubicBezTo>
                <a:cubicBezTo>
                  <a:pt x="2506" y="4818"/>
                  <a:pt x="2553" y="4800"/>
                  <a:pt x="2585" y="4763"/>
                </a:cubicBezTo>
                <a:cubicBezTo>
                  <a:pt x="3692" y="3525"/>
                  <a:pt x="4192" y="2608"/>
                  <a:pt x="4418" y="2013"/>
                </a:cubicBezTo>
                <a:cubicBezTo>
                  <a:pt x="4966" y="2072"/>
                  <a:pt x="5549" y="2096"/>
                  <a:pt x="6133" y="2096"/>
                </a:cubicBezTo>
                <a:cubicBezTo>
                  <a:pt x="6716" y="2096"/>
                  <a:pt x="7288" y="2072"/>
                  <a:pt x="7847" y="2013"/>
                </a:cubicBezTo>
                <a:cubicBezTo>
                  <a:pt x="8228" y="3025"/>
                  <a:pt x="9050" y="4061"/>
                  <a:pt x="9669" y="4763"/>
                </a:cubicBezTo>
                <a:cubicBezTo>
                  <a:pt x="9700" y="4800"/>
                  <a:pt x="9747" y="4818"/>
                  <a:pt x="9797" y="4818"/>
                </a:cubicBezTo>
                <a:cubicBezTo>
                  <a:pt x="9843" y="4818"/>
                  <a:pt x="9891" y="4803"/>
                  <a:pt x="9931" y="4775"/>
                </a:cubicBezTo>
                <a:cubicBezTo>
                  <a:pt x="10002" y="4715"/>
                  <a:pt x="10002" y="4596"/>
                  <a:pt x="9943" y="4525"/>
                </a:cubicBezTo>
                <a:cubicBezTo>
                  <a:pt x="9347" y="3870"/>
                  <a:pt x="8585" y="2906"/>
                  <a:pt x="8204" y="1965"/>
                </a:cubicBezTo>
                <a:cubicBezTo>
                  <a:pt x="8454" y="1929"/>
                  <a:pt x="8716" y="1894"/>
                  <a:pt x="8954" y="1846"/>
                </a:cubicBezTo>
                <a:cubicBezTo>
                  <a:pt x="9359" y="3096"/>
                  <a:pt x="10002" y="4108"/>
                  <a:pt x="10490" y="4763"/>
                </a:cubicBezTo>
                <a:cubicBezTo>
                  <a:pt x="10526" y="4811"/>
                  <a:pt x="10586" y="4835"/>
                  <a:pt x="10645" y="4835"/>
                </a:cubicBezTo>
                <a:cubicBezTo>
                  <a:pt x="10681" y="4835"/>
                  <a:pt x="10717" y="4823"/>
                  <a:pt x="10740" y="4811"/>
                </a:cubicBezTo>
                <a:cubicBezTo>
                  <a:pt x="10824" y="4751"/>
                  <a:pt x="10836" y="4632"/>
                  <a:pt x="10776" y="4549"/>
                </a:cubicBezTo>
                <a:cubicBezTo>
                  <a:pt x="10312" y="3930"/>
                  <a:pt x="9693" y="2965"/>
                  <a:pt x="9312" y="1787"/>
                </a:cubicBezTo>
                <a:cubicBezTo>
                  <a:pt x="9645" y="1715"/>
                  <a:pt x="9955" y="1620"/>
                  <a:pt x="10252" y="1525"/>
                </a:cubicBezTo>
                <a:cubicBezTo>
                  <a:pt x="10300" y="1513"/>
                  <a:pt x="10324" y="1501"/>
                  <a:pt x="10371" y="1489"/>
                </a:cubicBezTo>
                <a:cubicBezTo>
                  <a:pt x="10407" y="2632"/>
                  <a:pt x="10717" y="3858"/>
                  <a:pt x="11002" y="4715"/>
                </a:cubicBezTo>
                <a:cubicBezTo>
                  <a:pt x="11021" y="4792"/>
                  <a:pt x="11094" y="4845"/>
                  <a:pt x="11165" y="4845"/>
                </a:cubicBezTo>
                <a:cubicBezTo>
                  <a:pt x="11182" y="4845"/>
                  <a:pt x="11200" y="4842"/>
                  <a:pt x="11217" y="4835"/>
                </a:cubicBezTo>
                <a:cubicBezTo>
                  <a:pt x="11312" y="4799"/>
                  <a:pt x="11371" y="4704"/>
                  <a:pt x="11336" y="4608"/>
                </a:cubicBezTo>
                <a:cubicBezTo>
                  <a:pt x="11062" y="3751"/>
                  <a:pt x="10728" y="2489"/>
                  <a:pt x="10728" y="1358"/>
                </a:cubicBezTo>
                <a:cubicBezTo>
                  <a:pt x="11074" y="1215"/>
                  <a:pt x="11324" y="1084"/>
                  <a:pt x="11514" y="953"/>
                </a:cubicBezTo>
                <a:cubicBezTo>
                  <a:pt x="11598" y="905"/>
                  <a:pt x="11657" y="846"/>
                  <a:pt x="11717" y="798"/>
                </a:cubicBezTo>
                <a:close/>
                <a:moveTo>
                  <a:pt x="715" y="6394"/>
                </a:moveTo>
                <a:cubicBezTo>
                  <a:pt x="1382" y="8621"/>
                  <a:pt x="1596" y="10252"/>
                  <a:pt x="1287" y="10800"/>
                </a:cubicBezTo>
                <a:cubicBezTo>
                  <a:pt x="1263" y="10835"/>
                  <a:pt x="1227" y="10859"/>
                  <a:pt x="1180" y="10859"/>
                </a:cubicBezTo>
                <a:lnTo>
                  <a:pt x="537" y="10859"/>
                </a:lnTo>
                <a:lnTo>
                  <a:pt x="537" y="6394"/>
                </a:lnTo>
                <a:close/>
                <a:moveTo>
                  <a:pt x="3501" y="9478"/>
                </a:moveTo>
                <a:cubicBezTo>
                  <a:pt x="3704" y="9478"/>
                  <a:pt x="3882" y="9657"/>
                  <a:pt x="3882" y="9859"/>
                </a:cubicBezTo>
                <a:lnTo>
                  <a:pt x="3882" y="10859"/>
                </a:lnTo>
                <a:lnTo>
                  <a:pt x="2180" y="10859"/>
                </a:lnTo>
                <a:lnTo>
                  <a:pt x="2180" y="9859"/>
                </a:lnTo>
                <a:cubicBezTo>
                  <a:pt x="2180" y="9657"/>
                  <a:pt x="2358" y="9478"/>
                  <a:pt x="2561" y="9478"/>
                </a:cubicBezTo>
                <a:close/>
                <a:moveTo>
                  <a:pt x="5561" y="9478"/>
                </a:moveTo>
                <a:cubicBezTo>
                  <a:pt x="5775" y="9478"/>
                  <a:pt x="5954" y="9657"/>
                  <a:pt x="5954" y="9859"/>
                </a:cubicBezTo>
                <a:lnTo>
                  <a:pt x="5954" y="10859"/>
                </a:lnTo>
                <a:lnTo>
                  <a:pt x="4240" y="10859"/>
                </a:lnTo>
                <a:lnTo>
                  <a:pt x="4240" y="9859"/>
                </a:lnTo>
                <a:cubicBezTo>
                  <a:pt x="4240" y="9657"/>
                  <a:pt x="4418" y="9478"/>
                  <a:pt x="4632" y="9478"/>
                </a:cubicBezTo>
                <a:close/>
                <a:moveTo>
                  <a:pt x="7633" y="9478"/>
                </a:moveTo>
                <a:cubicBezTo>
                  <a:pt x="7847" y="9478"/>
                  <a:pt x="8026" y="9657"/>
                  <a:pt x="8026" y="9859"/>
                </a:cubicBezTo>
                <a:lnTo>
                  <a:pt x="8026" y="10859"/>
                </a:lnTo>
                <a:lnTo>
                  <a:pt x="6311" y="10859"/>
                </a:lnTo>
                <a:lnTo>
                  <a:pt x="6311" y="9859"/>
                </a:lnTo>
                <a:cubicBezTo>
                  <a:pt x="6311" y="9657"/>
                  <a:pt x="6490" y="9478"/>
                  <a:pt x="6704" y="9478"/>
                </a:cubicBezTo>
                <a:close/>
                <a:moveTo>
                  <a:pt x="9693" y="9478"/>
                </a:moveTo>
                <a:cubicBezTo>
                  <a:pt x="9895" y="9478"/>
                  <a:pt x="10074" y="9657"/>
                  <a:pt x="10074" y="9859"/>
                </a:cubicBezTo>
                <a:lnTo>
                  <a:pt x="10074" y="10859"/>
                </a:lnTo>
                <a:lnTo>
                  <a:pt x="8371" y="10859"/>
                </a:lnTo>
                <a:lnTo>
                  <a:pt x="8371" y="9859"/>
                </a:lnTo>
                <a:cubicBezTo>
                  <a:pt x="8371" y="9657"/>
                  <a:pt x="8550" y="9478"/>
                  <a:pt x="8752" y="9478"/>
                </a:cubicBezTo>
                <a:close/>
                <a:moveTo>
                  <a:pt x="11169" y="6394"/>
                </a:moveTo>
                <a:cubicBezTo>
                  <a:pt x="10764" y="7775"/>
                  <a:pt x="10240" y="9942"/>
                  <a:pt x="10598" y="10859"/>
                </a:cubicBezTo>
                <a:lnTo>
                  <a:pt x="10431" y="10859"/>
                </a:lnTo>
                <a:lnTo>
                  <a:pt x="10431" y="9859"/>
                </a:lnTo>
                <a:cubicBezTo>
                  <a:pt x="10431" y="9454"/>
                  <a:pt x="10097" y="9121"/>
                  <a:pt x="9693" y="9121"/>
                </a:cubicBezTo>
                <a:lnTo>
                  <a:pt x="8752" y="9121"/>
                </a:lnTo>
                <a:cubicBezTo>
                  <a:pt x="8526" y="9121"/>
                  <a:pt x="8323" y="9228"/>
                  <a:pt x="8192" y="9383"/>
                </a:cubicBezTo>
                <a:cubicBezTo>
                  <a:pt x="8050" y="9228"/>
                  <a:pt x="7847" y="9121"/>
                  <a:pt x="7621" y="9121"/>
                </a:cubicBezTo>
                <a:lnTo>
                  <a:pt x="6680" y="9121"/>
                </a:lnTo>
                <a:cubicBezTo>
                  <a:pt x="6466" y="9121"/>
                  <a:pt x="6252" y="9228"/>
                  <a:pt x="6121" y="9383"/>
                </a:cubicBezTo>
                <a:cubicBezTo>
                  <a:pt x="5990" y="9228"/>
                  <a:pt x="5775" y="9121"/>
                  <a:pt x="5549" y="9121"/>
                </a:cubicBezTo>
                <a:lnTo>
                  <a:pt x="4621" y="9121"/>
                </a:lnTo>
                <a:cubicBezTo>
                  <a:pt x="4394" y="9121"/>
                  <a:pt x="4180" y="9228"/>
                  <a:pt x="4049" y="9383"/>
                </a:cubicBezTo>
                <a:cubicBezTo>
                  <a:pt x="3918" y="9228"/>
                  <a:pt x="3704" y="9121"/>
                  <a:pt x="3489" y="9121"/>
                </a:cubicBezTo>
                <a:lnTo>
                  <a:pt x="2549" y="9121"/>
                </a:lnTo>
                <a:cubicBezTo>
                  <a:pt x="2132" y="9121"/>
                  <a:pt x="1799" y="9466"/>
                  <a:pt x="1799" y="9859"/>
                </a:cubicBezTo>
                <a:lnTo>
                  <a:pt x="1799" y="10859"/>
                </a:lnTo>
                <a:lnTo>
                  <a:pt x="1656" y="10859"/>
                </a:lnTo>
                <a:cubicBezTo>
                  <a:pt x="2013" y="9942"/>
                  <a:pt x="1489" y="7775"/>
                  <a:pt x="1084" y="6394"/>
                </a:cubicBezTo>
                <a:lnTo>
                  <a:pt x="1442" y="6394"/>
                </a:lnTo>
                <a:cubicBezTo>
                  <a:pt x="1608" y="6918"/>
                  <a:pt x="1835" y="7632"/>
                  <a:pt x="2013" y="8371"/>
                </a:cubicBezTo>
                <a:cubicBezTo>
                  <a:pt x="2034" y="8453"/>
                  <a:pt x="2108" y="8518"/>
                  <a:pt x="2182" y="8518"/>
                </a:cubicBezTo>
                <a:cubicBezTo>
                  <a:pt x="2193" y="8518"/>
                  <a:pt x="2205" y="8517"/>
                  <a:pt x="2216" y="8514"/>
                </a:cubicBezTo>
                <a:cubicBezTo>
                  <a:pt x="2311" y="8478"/>
                  <a:pt x="2382" y="8394"/>
                  <a:pt x="2358" y="8299"/>
                </a:cubicBezTo>
                <a:cubicBezTo>
                  <a:pt x="2323" y="8156"/>
                  <a:pt x="2275" y="8002"/>
                  <a:pt x="2251" y="7859"/>
                </a:cubicBezTo>
                <a:lnTo>
                  <a:pt x="9990" y="7859"/>
                </a:lnTo>
                <a:cubicBezTo>
                  <a:pt x="9943" y="8002"/>
                  <a:pt x="9919" y="8156"/>
                  <a:pt x="9883" y="8299"/>
                </a:cubicBezTo>
                <a:cubicBezTo>
                  <a:pt x="9871" y="8394"/>
                  <a:pt x="9931" y="8490"/>
                  <a:pt x="10014" y="8514"/>
                </a:cubicBezTo>
                <a:lnTo>
                  <a:pt x="10062" y="8514"/>
                </a:lnTo>
                <a:cubicBezTo>
                  <a:pt x="10133" y="8514"/>
                  <a:pt x="10217" y="8454"/>
                  <a:pt x="10240" y="8371"/>
                </a:cubicBezTo>
                <a:cubicBezTo>
                  <a:pt x="10407" y="7632"/>
                  <a:pt x="10633" y="6906"/>
                  <a:pt x="10812" y="6394"/>
                </a:cubicBezTo>
                <a:close/>
                <a:moveTo>
                  <a:pt x="11717" y="6394"/>
                </a:moveTo>
                <a:lnTo>
                  <a:pt x="11717" y="10859"/>
                </a:lnTo>
                <a:lnTo>
                  <a:pt x="11074" y="10859"/>
                </a:lnTo>
                <a:cubicBezTo>
                  <a:pt x="11026" y="10859"/>
                  <a:pt x="11002" y="10835"/>
                  <a:pt x="10967" y="10800"/>
                </a:cubicBezTo>
                <a:cubicBezTo>
                  <a:pt x="10669" y="10252"/>
                  <a:pt x="10883" y="8621"/>
                  <a:pt x="11538" y="6394"/>
                </a:cubicBezTo>
                <a:close/>
                <a:moveTo>
                  <a:pt x="370" y="1"/>
                </a:moveTo>
                <a:cubicBezTo>
                  <a:pt x="275" y="1"/>
                  <a:pt x="191" y="72"/>
                  <a:pt x="191" y="179"/>
                </a:cubicBezTo>
                <a:lnTo>
                  <a:pt x="191" y="5370"/>
                </a:lnTo>
                <a:cubicBezTo>
                  <a:pt x="84" y="5430"/>
                  <a:pt x="1" y="5549"/>
                  <a:pt x="1" y="5680"/>
                </a:cubicBezTo>
                <a:lnTo>
                  <a:pt x="1" y="6061"/>
                </a:lnTo>
                <a:cubicBezTo>
                  <a:pt x="1" y="6192"/>
                  <a:pt x="72" y="6311"/>
                  <a:pt x="191" y="6370"/>
                </a:cubicBezTo>
                <a:lnTo>
                  <a:pt x="191" y="11061"/>
                </a:lnTo>
                <a:cubicBezTo>
                  <a:pt x="191" y="11157"/>
                  <a:pt x="275" y="11240"/>
                  <a:pt x="370" y="11240"/>
                </a:cubicBezTo>
                <a:lnTo>
                  <a:pt x="11895" y="11240"/>
                </a:lnTo>
                <a:cubicBezTo>
                  <a:pt x="12002" y="11240"/>
                  <a:pt x="12074" y="11157"/>
                  <a:pt x="12074" y="11061"/>
                </a:cubicBezTo>
                <a:lnTo>
                  <a:pt x="12074" y="6370"/>
                </a:lnTo>
                <a:cubicBezTo>
                  <a:pt x="12181" y="6311"/>
                  <a:pt x="12264" y="6192"/>
                  <a:pt x="12264" y="6061"/>
                </a:cubicBezTo>
                <a:lnTo>
                  <a:pt x="12264" y="5680"/>
                </a:lnTo>
                <a:cubicBezTo>
                  <a:pt x="12252" y="5549"/>
                  <a:pt x="12181" y="5430"/>
                  <a:pt x="12074" y="5370"/>
                </a:cubicBezTo>
                <a:lnTo>
                  <a:pt x="12074" y="179"/>
                </a:lnTo>
                <a:cubicBezTo>
                  <a:pt x="12074" y="72"/>
                  <a:pt x="12002" y="1"/>
                  <a:pt x="11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" name="Google Shape;8580;p60">
            <a:extLst>
              <a:ext uri="{FF2B5EF4-FFF2-40B4-BE49-F238E27FC236}">
                <a16:creationId xmlns:a16="http://schemas.microsoft.com/office/drawing/2014/main" id="{5CE8D32A-E1C5-0D41-8FCF-23E05AAFA8D8}"/>
              </a:ext>
            </a:extLst>
          </p:cNvPr>
          <p:cNvGrpSpPr/>
          <p:nvPr/>
        </p:nvGrpSpPr>
        <p:grpSpPr>
          <a:xfrm>
            <a:off x="394538" y="5102861"/>
            <a:ext cx="10164957" cy="376525"/>
            <a:chOff x="1464850" y="436376"/>
            <a:chExt cx="6001362" cy="222300"/>
          </a:xfrm>
        </p:grpSpPr>
        <p:sp>
          <p:nvSpPr>
            <p:cNvPr id="97" name="Google Shape;8581;p60">
              <a:extLst>
                <a:ext uri="{FF2B5EF4-FFF2-40B4-BE49-F238E27FC236}">
                  <a16:creationId xmlns:a16="http://schemas.microsoft.com/office/drawing/2014/main" id="{86520E06-0D11-1C46-B7EA-C12EAA252926}"/>
                </a:ext>
              </a:extLst>
            </p:cNvPr>
            <p:cNvSpPr/>
            <p:nvPr/>
          </p:nvSpPr>
          <p:spPr>
            <a:xfrm>
              <a:off x="1464850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" name="Google Shape;8582;p60">
              <a:extLst>
                <a:ext uri="{FF2B5EF4-FFF2-40B4-BE49-F238E27FC236}">
                  <a16:creationId xmlns:a16="http://schemas.microsoft.com/office/drawing/2014/main" id="{B20FFDC0-9DE5-A843-857C-49ADEEE03316}"/>
                </a:ext>
              </a:extLst>
            </p:cNvPr>
            <p:cNvSpPr/>
            <p:nvPr/>
          </p:nvSpPr>
          <p:spPr>
            <a:xfrm>
              <a:off x="4410215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8583;p60">
              <a:extLst>
                <a:ext uri="{FF2B5EF4-FFF2-40B4-BE49-F238E27FC236}">
                  <a16:creationId xmlns:a16="http://schemas.microsoft.com/office/drawing/2014/main" id="{0353EC51-E210-374C-B209-002EE941FC11}"/>
                </a:ext>
              </a:extLst>
            </p:cNvPr>
            <p:cNvSpPr/>
            <p:nvPr/>
          </p:nvSpPr>
          <p:spPr>
            <a:xfrm>
              <a:off x="7243912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8584;p60">
              <a:extLst>
                <a:ext uri="{FF2B5EF4-FFF2-40B4-BE49-F238E27FC236}">
                  <a16:creationId xmlns:a16="http://schemas.microsoft.com/office/drawing/2014/main" id="{C3BA94EA-A450-F94D-9220-A4651F1B34E2}"/>
                </a:ext>
              </a:extLst>
            </p:cNvPr>
            <p:cNvSpPr/>
            <p:nvPr/>
          </p:nvSpPr>
          <p:spPr>
            <a:xfrm>
              <a:off x="2920366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8585;p60">
              <a:extLst>
                <a:ext uri="{FF2B5EF4-FFF2-40B4-BE49-F238E27FC236}">
                  <a16:creationId xmlns:a16="http://schemas.microsoft.com/office/drawing/2014/main" id="{D36BA85F-A8AC-2149-A6FF-428AA07E838B}"/>
                </a:ext>
              </a:extLst>
            </p:cNvPr>
            <p:cNvSpPr/>
            <p:nvPr/>
          </p:nvSpPr>
          <p:spPr>
            <a:xfrm>
              <a:off x="5831847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2" name="Google Shape;8586;p60">
              <a:extLst>
                <a:ext uri="{FF2B5EF4-FFF2-40B4-BE49-F238E27FC236}">
                  <a16:creationId xmlns:a16="http://schemas.microsoft.com/office/drawing/2014/main" id="{E959280F-5A5B-0E4F-A5F3-306CE6E91B10}"/>
                </a:ext>
              </a:extLst>
            </p:cNvPr>
            <p:cNvCxnSpPr/>
            <p:nvPr/>
          </p:nvCxnSpPr>
          <p:spPr>
            <a:xfrm>
              <a:off x="1798637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8587;p60">
              <a:extLst>
                <a:ext uri="{FF2B5EF4-FFF2-40B4-BE49-F238E27FC236}">
                  <a16:creationId xmlns:a16="http://schemas.microsoft.com/office/drawing/2014/main" id="{A1AD424B-ECA3-E445-B79D-EEAC22E5226F}"/>
                </a:ext>
              </a:extLst>
            </p:cNvPr>
            <p:cNvCxnSpPr/>
            <p:nvPr/>
          </p:nvCxnSpPr>
          <p:spPr>
            <a:xfrm>
              <a:off x="3276248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8588;p60">
              <a:extLst>
                <a:ext uri="{FF2B5EF4-FFF2-40B4-BE49-F238E27FC236}">
                  <a16:creationId xmlns:a16="http://schemas.microsoft.com/office/drawing/2014/main" id="{9F2CCA97-D2EA-6B46-9EF7-40F3CCA94335}"/>
                </a:ext>
              </a:extLst>
            </p:cNvPr>
            <p:cNvCxnSpPr/>
            <p:nvPr/>
          </p:nvCxnSpPr>
          <p:spPr>
            <a:xfrm>
              <a:off x="4753898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8589;p60">
              <a:extLst>
                <a:ext uri="{FF2B5EF4-FFF2-40B4-BE49-F238E27FC236}">
                  <a16:creationId xmlns:a16="http://schemas.microsoft.com/office/drawing/2014/main" id="{A6C9716E-3D11-9940-8F7E-B464158FBB2E}"/>
                </a:ext>
              </a:extLst>
            </p:cNvPr>
            <p:cNvCxnSpPr/>
            <p:nvPr/>
          </p:nvCxnSpPr>
          <p:spPr>
            <a:xfrm>
              <a:off x="6143961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8E24CFB2-0AFF-9341-88F7-E19F33DAE3A0}"/>
              </a:ext>
            </a:extLst>
          </p:cNvPr>
          <p:cNvSpPr txBox="1"/>
          <p:nvPr/>
        </p:nvSpPr>
        <p:spPr>
          <a:xfrm>
            <a:off x="594148" y="5659189"/>
            <a:ext cx="7035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Победители награждаются путевками на смены в </a:t>
            </a:r>
            <a:r>
              <a:rPr lang="ru-RU" sz="2400">
                <a:solidFill>
                  <a:schemeClr val="accent2">
                    <a:lumMod val="75000"/>
                  </a:schemeClr>
                </a:solidFill>
              </a:rPr>
              <a:t>Центр «Сосновый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бор»</a:t>
            </a:r>
          </a:p>
        </p:txBody>
      </p:sp>
    </p:spTree>
    <p:extLst>
      <p:ext uri="{BB962C8B-B14F-4D97-AF65-F5344CB8AC3E}">
        <p14:creationId xmlns:p14="http://schemas.microsoft.com/office/powerpoint/2010/main" val="61819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7;p50">
            <a:extLst>
              <a:ext uri="{FF2B5EF4-FFF2-40B4-BE49-F238E27FC236}">
                <a16:creationId xmlns:a16="http://schemas.microsoft.com/office/drawing/2014/main" id="{BDEA8396-2E06-B94A-B64E-DD98A2D5C052}"/>
              </a:ext>
            </a:extLst>
          </p:cNvPr>
          <p:cNvSpPr txBox="1">
            <a:spLocks/>
          </p:cNvSpPr>
          <p:nvPr/>
        </p:nvSpPr>
        <p:spPr>
          <a:xfrm>
            <a:off x="1517498" y="735360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Спасибо за внимание!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32DEFE4-9F96-B84B-88B4-688D587353BC}"/>
              </a:ext>
            </a:extLst>
          </p:cNvPr>
          <p:cNvSpPr txBox="1">
            <a:spLocks/>
          </p:cNvSpPr>
          <p:nvPr/>
        </p:nvSpPr>
        <p:spPr>
          <a:xfrm>
            <a:off x="1076716" y="3681289"/>
            <a:ext cx="10038567" cy="353397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kern="0" dirty="0">
              <a:solidFill>
                <a:schemeClr val="tx2"/>
              </a:solidFill>
            </a:endParaRPr>
          </a:p>
        </p:txBody>
      </p:sp>
      <p:sp>
        <p:nvSpPr>
          <p:cNvPr id="5" name="Google Shape;362;p34">
            <a:extLst>
              <a:ext uri="{FF2B5EF4-FFF2-40B4-BE49-F238E27FC236}">
                <a16:creationId xmlns:a16="http://schemas.microsoft.com/office/drawing/2014/main" id="{B6BE38F7-1576-8843-AEF0-3FEE4C3CA97B}"/>
              </a:ext>
            </a:extLst>
          </p:cNvPr>
          <p:cNvSpPr txBox="1">
            <a:spLocks/>
          </p:cNvSpPr>
          <p:nvPr/>
        </p:nvSpPr>
        <p:spPr>
          <a:xfrm>
            <a:off x="599235" y="3176711"/>
            <a:ext cx="5360933" cy="2430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Clr>
                <a:srgbClr val="4BB5D9"/>
              </a:buClr>
              <a:buSzPts val="2000"/>
              <a:buFont typeface="Roboto Condensed" charset="0"/>
              <a:buNone/>
            </a:pPr>
            <a:r>
              <a:rPr lang="ru-RU" altLang="ru-RU" sz="3600" dirty="0">
                <a:solidFill>
                  <a:srgbClr val="FF9900"/>
                </a:solidFill>
                <a:latin typeface="Oswald"/>
                <a:cs typeface="Arial" panose="020B0604020202020204" pitchFamily="34" charset="0"/>
                <a:sym typeface="Oswald"/>
              </a:rPr>
              <a:t>Сайт </a:t>
            </a:r>
            <a:r>
              <a:rPr lang="ru-RU" altLang="ru-RU" sz="3600" dirty="0">
                <a:solidFill>
                  <a:srgbClr val="FFFFFF"/>
                </a:solidFill>
                <a:latin typeface="Oswald"/>
                <a:cs typeface="Arial" panose="020B0604020202020204" pitchFamily="34" charset="0"/>
                <a:sym typeface="Oswald"/>
              </a:rPr>
              <a:t> Центра </a:t>
            </a:r>
          </a:p>
          <a:p>
            <a:pPr algn="ctr">
              <a:spcBef>
                <a:spcPts val="600"/>
              </a:spcBef>
              <a:buClr>
                <a:srgbClr val="4BB5D9"/>
              </a:buClr>
              <a:buSzPts val="2000"/>
              <a:buFont typeface="Roboto Condensed" charset="0"/>
              <a:buNone/>
            </a:pPr>
            <a:r>
              <a:rPr lang="en-US" altLang="ru-RU" sz="3600" dirty="0">
                <a:solidFill>
                  <a:srgbClr val="FF0000"/>
                </a:solidFill>
                <a:latin typeface="Roboto Condensed" charset="0"/>
                <a:cs typeface="Roboto Condensed" charset="0"/>
                <a:sym typeface="Roboto Condensed" charset="0"/>
              </a:rPr>
              <a:t>https://sosnovybor-ykt.ru/</a:t>
            </a:r>
            <a:endParaRPr lang="ru-RU" altLang="ru-RU" sz="3600" dirty="0">
              <a:solidFill>
                <a:srgbClr val="FF0000"/>
              </a:solidFill>
              <a:latin typeface="Roboto Condensed" charset="0"/>
              <a:cs typeface="Roboto Condensed" charset="0"/>
              <a:sym typeface="Roboto Condensed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F14CC-46D7-E345-9E04-64292089A3D8}"/>
              </a:ext>
            </a:extLst>
          </p:cNvPr>
          <p:cNvSpPr txBox="1"/>
          <p:nvPr/>
        </p:nvSpPr>
        <p:spPr>
          <a:xfrm>
            <a:off x="6460433" y="3429000"/>
            <a:ext cx="4942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E-mail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sb_ykt@mail.ru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4FAB83-1BBF-CF44-BF4A-169FB2FCFAE2}"/>
              </a:ext>
            </a:extLst>
          </p:cNvPr>
          <p:cNvSpPr txBox="1"/>
          <p:nvPr/>
        </p:nvSpPr>
        <p:spPr>
          <a:xfrm>
            <a:off x="6460433" y="4178098"/>
            <a:ext cx="5041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Тел.факс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+7(4112)36-89-28 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Контактные телефоны +7(4112)36-88-36, 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+7(4112)36-94-81</a:t>
            </a:r>
          </a:p>
        </p:txBody>
      </p:sp>
    </p:spTree>
    <p:extLst>
      <p:ext uri="{BB962C8B-B14F-4D97-AF65-F5344CB8AC3E}">
        <p14:creationId xmlns:p14="http://schemas.microsoft.com/office/powerpoint/2010/main" val="1245852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mphis E-Learning by Slidesgo">
  <a:themeElements>
    <a:clrScheme name="Simple Light">
      <a:dk1>
        <a:srgbClr val="3A656D"/>
      </a:dk1>
      <a:lt1>
        <a:srgbClr val="C52E73"/>
      </a:lt1>
      <a:dk2>
        <a:srgbClr val="5EA5B2"/>
      </a:dk2>
      <a:lt2>
        <a:srgbClr val="FFFBF3"/>
      </a:lt2>
      <a:accent1>
        <a:srgbClr val="C52E73"/>
      </a:accent1>
      <a:accent2>
        <a:srgbClr val="6C4993"/>
      </a:accent2>
      <a:accent3>
        <a:srgbClr val="E9B72B"/>
      </a:accent3>
      <a:accent4>
        <a:srgbClr val="5EA5B2"/>
      </a:accent4>
      <a:accent5>
        <a:srgbClr val="3A656D"/>
      </a:accent5>
      <a:accent6>
        <a:srgbClr val="E9B72B"/>
      </a:accent6>
      <a:hlink>
        <a:srgbClr val="3A65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180</Words>
  <Application>Microsoft Macintosh PowerPoint</Application>
  <PresentationFormat>Широкоэкранный</PresentationFormat>
  <Paragraphs>31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Montserrat Black</vt:lpstr>
      <vt:lpstr>Montserrat Medium</vt:lpstr>
      <vt:lpstr>Oswald</vt:lpstr>
      <vt:lpstr>Roboto Condensed</vt:lpstr>
      <vt:lpstr>Тема Office</vt:lpstr>
      <vt:lpstr>Memphis E-Learning by Slidesgo</vt:lpstr>
      <vt:lpstr>Иванова Яна Николаевна,  директор ГАУ ДО РС (Я) «Центр отдыха и оздоровления детей «Сосновый бор», председатель экспертного совета Общественной палаты РС (Я),член Общественного совета Министерства образования и науки РС(Я)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летнего досуга и полезной занятости детей в условиях сложившейся эпидемиологической обстановки </dc:title>
  <dc:creator>Microsoft Office User</dc:creator>
  <cp:lastModifiedBy>Microsoft Office User</cp:lastModifiedBy>
  <cp:revision>33</cp:revision>
  <dcterms:created xsi:type="dcterms:W3CDTF">2020-05-25T07:55:37Z</dcterms:created>
  <dcterms:modified xsi:type="dcterms:W3CDTF">2020-06-11T02:49:23Z</dcterms:modified>
</cp:coreProperties>
</file>