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7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FF"/>
    <a:srgbClr val="244890"/>
    <a:srgbClr val="D60093"/>
    <a:srgbClr val="FCA2D1"/>
    <a:srgbClr val="DDDDFF"/>
    <a:srgbClr val="DD85EF"/>
    <a:srgbClr val="FA6AB5"/>
    <a:srgbClr val="FA6AF3"/>
    <a:srgbClr val="E56BF9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26" y="0"/>
            <a:ext cx="4412974" cy="3309731"/>
          </a:xfrm>
          <a:prstGeom prst="rect">
            <a:avLst/>
          </a:prstGeom>
          <a:ln>
            <a:solidFill>
              <a:srgbClr val="FAFAFA"/>
            </a:solidFill>
          </a:ln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Jc3fMotVB-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c3fMotVB-Y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" y="-7883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707079"/>
            <a:ext cx="6858000" cy="2387600"/>
          </a:xfrm>
        </p:spPr>
        <p:txBody>
          <a:bodyPr>
            <a:normAutofit fontScale="90000"/>
          </a:bodyPr>
          <a:lstStyle/>
          <a:p>
            <a:r>
              <a:rPr lang="ru-RU" sz="1800" b="1" dirty="0" err="1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Вебинар</a:t>
            </a:r>
            <a:r>
              <a:rPr lang="ru-RU" sz="1800" b="1" dirty="0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«</a:t>
            </a:r>
            <a:r>
              <a:rPr lang="ru-RU" sz="1800" b="1" dirty="0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Региональный опыт организации отдыха детей в Республике Саха (Якутия). Агротехнологическое направление»</a:t>
            </a:r>
            <a:r>
              <a:rPr lang="ru-RU" sz="3600" b="1" dirty="0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3600" b="1" dirty="0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b="1" dirty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3600" b="1" dirty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b="1" dirty="0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Дистанционная школа </a:t>
            </a:r>
            <a:br>
              <a:rPr lang="ru-RU" sz="3600" b="1" dirty="0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b="1" dirty="0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для старшеклассников </a:t>
            </a:r>
            <a:br>
              <a:rPr lang="ru-RU" sz="3600" b="1" dirty="0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b="1" dirty="0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«МОЯ ПЕРВАЯ ПРОФЕССИЯ»</a:t>
            </a:r>
            <a:br>
              <a:rPr lang="ru-RU" sz="3600" b="1" dirty="0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b="1" dirty="0" smtClean="0">
                <a:ln w="9525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присвоением рабочей профессии</a:t>
            </a:r>
            <a:endParaRPr lang="ru-RU" sz="3600" b="1" dirty="0">
              <a:ln w="9525">
                <a:noFill/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19904" y="5166111"/>
            <a:ext cx="6858000" cy="485870"/>
          </a:xfrm>
        </p:spPr>
        <p:txBody>
          <a:bodyPr>
            <a:noAutofit/>
          </a:bodyPr>
          <a:lstStyle/>
          <a:p>
            <a:pPr algn="r"/>
            <a:r>
              <a:rPr lang="ru-RU" b="1" dirty="0">
                <a:solidFill>
                  <a:srgbClr val="002060"/>
                </a:solidFill>
              </a:rPr>
              <a:t>Информация </a:t>
            </a:r>
            <a:r>
              <a:rPr lang="ru-RU" b="1" dirty="0" smtClean="0">
                <a:solidFill>
                  <a:srgbClr val="002060"/>
                </a:solidFill>
              </a:rPr>
              <a:t>директора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ИНПО ФГБОУ ВО Арктический ГАТУ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Петровой Марианны Ильиничны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46680"/>
            <a:ext cx="7200800" cy="563562"/>
          </a:xfrm>
        </p:spPr>
        <p:txBody>
          <a:bodyPr/>
          <a:lstStyle/>
          <a:p>
            <a:pPr algn="ctr"/>
            <a:r>
              <a:rPr lang="ru-RU" sz="2700" dirty="0" smtClean="0"/>
              <a:t>Лицензия и аккредитация</a:t>
            </a:r>
            <a:endParaRPr lang="ru-RU" sz="27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59106"/>
            <a:ext cx="4248471" cy="5154844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/>
          </p:nvPr>
        </p:nvGraphicFramePr>
        <p:xfrm>
          <a:off x="4499991" y="1124744"/>
          <a:ext cx="4032449" cy="4891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4" imgW="5666994" imgH="8020002" progId="AcroExch.Document.DC">
                  <p:embed/>
                </p:oleObj>
              </mc:Choice>
              <mc:Fallback>
                <p:oleObj name="Acrobat Document" r:id="rId4" imgW="5666994" imgH="802000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99991" y="1124744"/>
                        <a:ext cx="4032449" cy="48912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8420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Общие положения: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250" y="1618797"/>
            <a:ext cx="8134350" cy="26653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П</a:t>
            </a:r>
            <a:r>
              <a:rPr lang="ru-RU" sz="3200" dirty="0" smtClean="0">
                <a:solidFill>
                  <a:srgbClr val="002060"/>
                </a:solidFill>
              </a:rPr>
              <a:t>рием </a:t>
            </a:r>
            <a:r>
              <a:rPr lang="ru-RU" sz="3200" dirty="0">
                <a:solidFill>
                  <a:srgbClr val="002060"/>
                </a:solidFill>
              </a:rPr>
              <a:t>на обучение по образовательным программам </a:t>
            </a:r>
            <a:r>
              <a:rPr lang="ru-RU" sz="3200" dirty="0" smtClean="0">
                <a:solidFill>
                  <a:srgbClr val="002060"/>
                </a:solidFill>
              </a:rPr>
              <a:t>- </a:t>
            </a:r>
            <a:r>
              <a:rPr lang="ru-RU" sz="3200" dirty="0">
                <a:solidFill>
                  <a:srgbClr val="002060"/>
                </a:solidFill>
              </a:rPr>
              <a:t>программам </a:t>
            </a:r>
            <a:r>
              <a:rPr lang="ru-RU" sz="3200" dirty="0" smtClean="0">
                <a:solidFill>
                  <a:srgbClr val="002060"/>
                </a:solidFill>
              </a:rPr>
              <a:t>профессионального обучения в Арктическом государственном агротехнологическом университете, в Дистанционной школе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«МОЯ ПЕРВАЯ ПРОФЕССИЯ»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начинается с 23 июня 2020 года</a:t>
            </a:r>
          </a:p>
          <a:p>
            <a:pPr marL="0" indent="0">
              <a:buNone/>
            </a:pPr>
            <a:endParaRPr lang="ru-RU" sz="3200" dirty="0" smtClean="0">
              <a:hlinkClick r:id="rId2"/>
            </a:endParaRPr>
          </a:p>
          <a:p>
            <a:pPr marL="0" indent="0">
              <a:buNone/>
            </a:pP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402924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46680"/>
            <a:ext cx="7200800" cy="563562"/>
          </a:xfrm>
        </p:spPr>
        <p:txBody>
          <a:bodyPr/>
          <a:lstStyle/>
          <a:p>
            <a:pPr algn="ctr"/>
            <a:r>
              <a:rPr lang="ru-RU" sz="2700" dirty="0" smtClean="0"/>
              <a:t>На сайте АГАТУ «Моя первая профессия»</a:t>
            </a:r>
            <a:endParaRPr lang="ru-RU" sz="27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-282" t="6632" r="302" b="-6807"/>
          <a:stretch/>
        </p:blipFill>
        <p:spPr>
          <a:xfrm>
            <a:off x="433494" y="1010242"/>
            <a:ext cx="8412480" cy="59239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90986" y="77348"/>
            <a:ext cx="30262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/>
              </a:rPr>
              <a:t>https://</a:t>
            </a:r>
            <a:r>
              <a:rPr lang="ru-RU" dirty="0" smtClean="0">
                <a:hlinkClick r:id="rId3"/>
              </a:rPr>
              <a:t>youtu.be/Jc3fMotVB-Y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219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73</Words>
  <Application>Microsoft Office PowerPoint</Application>
  <PresentationFormat>Экран (4:3)</PresentationFormat>
  <Paragraphs>11</Paragraphs>
  <Slides>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Acrobat Document</vt:lpstr>
      <vt:lpstr>Вебинар «Региональный опыт организации отдыха детей в Республике Саха (Якутия). Агротехнологическое направление»  Дистанционная школа  для старшеклассников  «МОЯ ПЕРВАЯ ПРОФЕССИЯ» с присвоением рабочей профессии</vt:lpstr>
      <vt:lpstr>Лицензия и аккредитация</vt:lpstr>
      <vt:lpstr>Общие положения:</vt:lpstr>
      <vt:lpstr>На сайте АГАТУ «Моя первая профессия»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Марианна Ильинична Петрова</cp:lastModifiedBy>
  <cp:revision>31</cp:revision>
  <dcterms:created xsi:type="dcterms:W3CDTF">2014-11-21T11:00:06Z</dcterms:created>
  <dcterms:modified xsi:type="dcterms:W3CDTF">2020-06-17T09:13:52Z</dcterms:modified>
</cp:coreProperties>
</file>