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58" r:id="rId9"/>
    <p:sldId id="259" r:id="rId10"/>
    <p:sldId id="267" r:id="rId11"/>
    <p:sldId id="26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5F07B-DE8B-458A-A193-2943E291E4C8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57AD6-58B3-42EA-96AD-1AC2C2E12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126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2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999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8753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16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0584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825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211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3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17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632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31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02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51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196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16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747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8ABEC-0415-4197-AB8A-91BDA3FD6CF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211B64-68A1-4264-ABF4-1DF2D199A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1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37470" y="1592826"/>
            <a:ext cx="7049729" cy="2964426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Организация летнего отдыха в образовательных организациях агротехнологического направления Республики Саха (Якутия)</a:t>
            </a:r>
            <a:endParaRPr lang="ru-RU" sz="4400" b="1" dirty="0">
              <a:solidFill>
                <a:schemeClr val="accent6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1" y="2389905"/>
            <a:ext cx="4311829" cy="43268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1884" y="589935"/>
            <a:ext cx="9837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ahnschrift Light SemiCondensed" panose="020B0502040204020203" pitchFamily="34" charset="0"/>
              </a:rPr>
              <a:t>ГАУ ДО РС (Я) «Научно-образовательный центр агротехнологического образования, экологии и туризма»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93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34" y="869040"/>
            <a:ext cx="4021394" cy="30160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65" y="4129548"/>
            <a:ext cx="3989988" cy="25448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" r="972" b="51484"/>
          <a:stretch/>
        </p:blipFill>
        <p:spPr>
          <a:xfrm>
            <a:off x="4831207" y="850605"/>
            <a:ext cx="2432796" cy="30529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686" y="4129547"/>
            <a:ext cx="4465049" cy="25448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49" y="850604"/>
            <a:ext cx="4781291" cy="303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1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684" y="365125"/>
            <a:ext cx="10749116" cy="6153662"/>
          </a:xfrm>
        </p:spPr>
        <p:txBody>
          <a:bodyPr>
            <a:normAutofit fontScale="90000"/>
          </a:bodyPr>
          <a:lstStyle/>
          <a:p>
            <a:pPr lvl="0">
              <a:spcAft>
                <a:spcPts val="0"/>
              </a:spcAft>
              <a:tabLst>
                <a:tab pos="266700" algn="l"/>
              </a:tabLst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В 2020 году планируется: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/>
            </a:r>
            <a:b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- в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84</a:t>
            </a:r>
            <a:r>
              <a:rPr lang="sah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 агрошколах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организация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123 </a:t>
            </a:r>
            <a:r>
              <a:rPr lang="sah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лагерей </a:t>
            </a:r>
            <a:r>
              <a:rPr lang="sah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труда и отдыха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 дневного пребывания, палаточного типа и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стационарных,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с охватом 5090 детей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;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>-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в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55 агрошколах будут работать 66 пришкольных участков с охватом 2230 обучающихся;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>-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в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55 ученических производственных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бригадах 38 агрошкол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будут работать 830 школьников;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>-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в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42 тепличных хозяйствах и животноводческих фермах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32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школ планируется организация работы 704 школьников;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>-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в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созданных работниками агрошкол 12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СХПК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будут работать 298 обучающихся;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>-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949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обучающихся 37 агрошкол планируют работать в семейных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бригадах, оленеводческих стадах.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</a:rPr>
            </a:br>
            <a:endParaRPr lang="ru-RU" sz="3600" b="1" dirty="0">
              <a:solidFill>
                <a:schemeClr val="accent6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186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8634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В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29 муниципальных районах республики и в г. Якутске функционируют 99 школ агротехнологического профиля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(15022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обучающихся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  <a:ea typeface="Calibri" panose="020F0502020204030204" pitchFamily="34" charset="0"/>
              </a:rPr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346" y="3023062"/>
            <a:ext cx="3625850" cy="36258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20" y="3023062"/>
            <a:ext cx="3878826" cy="20606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196" y="3023062"/>
            <a:ext cx="4361836" cy="218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29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46" y="1061884"/>
            <a:ext cx="4640826" cy="34806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169" y="3778831"/>
            <a:ext cx="5790645" cy="29759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911" y="1061884"/>
            <a:ext cx="4640825" cy="34806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94169" y="176981"/>
            <a:ext cx="5790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Летняя трудовая деятельность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944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0" y="188399"/>
            <a:ext cx="3211509" cy="19016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65871" y="589936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Пришкольные участки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17" y="2090080"/>
            <a:ext cx="2749958" cy="1689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5870" y="2359742"/>
            <a:ext cx="7388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Учебно-производственные бригады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" r="-622" b="51725"/>
          <a:stretch/>
        </p:blipFill>
        <p:spPr>
          <a:xfrm>
            <a:off x="254017" y="3991760"/>
            <a:ext cx="2749958" cy="28051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65872" y="4129548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Тепличное хозяйство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99400" y="589936"/>
            <a:ext cx="1600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СХПК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443" y="3991760"/>
            <a:ext cx="2880743" cy="177379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99400" y="4129548"/>
            <a:ext cx="16006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Семейные бригады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443" y="227303"/>
            <a:ext cx="2880743" cy="216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71" y="549309"/>
            <a:ext cx="4293532" cy="3214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018" y="2258008"/>
            <a:ext cx="3449994" cy="45999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827" y="549309"/>
            <a:ext cx="4281368" cy="321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3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465" y="221226"/>
            <a:ext cx="10854811" cy="6386051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состав документации должны входить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устав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учреждения и положение об учреждении, зарегистрированные в установленном порядке;</a:t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штатное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расписание (</a:t>
            </a: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утверждает руководитель учреждения в пределах имеющегося фонда оплаты труда; оно должно подтверждать обеспеченность предоставляемых услуг специалистами необходимой квалификации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руководства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правила, инструкции, методики, планы и программы работы с детьми (</a:t>
            </a: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утверждает руководитель учреждения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заключения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органов санитарно-эпидемиологического надзора, пожарной инспекции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заключения </a:t>
            </a: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органов санитарно-эпидемиологического надзора и пожарной инспекции о соответствии состояния учреждения и территории, на которой оно располагается, санитарным требованиям и требованиям пожарной </a:t>
            </a: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безопасности</a:t>
            </a: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документация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имеющиеся оборудование, приборы, аппаратуру, спортивное и туристское снаряжение;</a:t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национальные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стандарты Российской Федерации (</a:t>
            </a: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нормативные документы, устанавливающие характеристики продукции (продовольственной продукции, технических средств оснащения и т.п.), правила предоставления и характеристики оказываемых услуг учреждениями отдыха и оздоровления детей и в смежных областях - туризм, экскурсионное обслуживание, общественное питание и т.п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.);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финансово-хозяйственная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медицинская документация;</a:t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положение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(приказ) о проведении внутреннего контроля.</a:t>
            </a:r>
            <a:r>
              <a:rPr lang="ru-RU" sz="2200" dirty="0">
                <a:latin typeface="Bahnschrift Ligh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Bahnschrift Ligh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028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9716" y="221226"/>
            <a:ext cx="5530645" cy="663677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6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Примерный перечень необходимых документов</a:t>
            </a: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*Лицензия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медицинскую деятельность или договор с государственным (муниципальным) медицинским учреждением на обслуживание детей;</a:t>
            </a: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**Лицензия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образовательную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Акт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приемки лагеря. Порядок приемки и функционирования  организаций отдыха и  оздоровления детей усаливается каждым субъектом РФ. Акт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подписывается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межведомственной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комиссией;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Санитарно-эпидемиологическое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заключение. Выдает </a:t>
            </a:r>
            <a:r>
              <a:rPr lang="ru-RU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Роспотрбнадзор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СЭС;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Разрешение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Государственного пожарного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надзора;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Акты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проведенных </a:t>
            </a:r>
            <a:r>
              <a:rPr lang="ru-RU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дератизационных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дезинсекционных мероприятий + договоры на регулярное их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Документы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право оперативного управления зданиями и землей (договор с учредителем) либо договор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арены;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Договор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поставку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продуктов;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Договор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вывоз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мусора;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Разрешение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Управления внутренних дел + Договор с отделом внешней охраны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РОВД;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Разрешение от Управления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внутренних дел, который проверяет персонал лагеря на предмет наличия у них справок об отсутствии судимости, и оценивает охрану лагеря и организацию безопасности отдыха детей на территории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лагеря;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Номенклатура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учреждения;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Локальные акты;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Книга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приказов по основной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4827" y="103240"/>
            <a:ext cx="5899354" cy="6400800"/>
          </a:xfrm>
        </p:spPr>
        <p:txBody>
          <a:bodyPr>
            <a:normAutofit fontScale="25000" lnSpcReduction="20000"/>
          </a:bodyPr>
          <a:lstStyle/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Книга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приказов по движению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Штатное расписание;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Должностные инструкции;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Правила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внутреннего трудового распорядка в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учреждения;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Документация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столовой (примерное меню), утвержденное органом </a:t>
            </a:r>
            <a:r>
              <a:rPr lang="ru-RU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план производственного контроля, сертификаты продуктов,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журналы);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Медицинские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книжки сотрудников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учреждения;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Финансово-бухгалтерские документы;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График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проведения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смен;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График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и дежурства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сотрудников;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Инструкции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технике безопасности и охране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труда;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Журналы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регистрации инструктажей, журнал регистрации несчастных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случаев;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Медицинская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документация (медицинские справки на каждого ребенка, журнал регистрации обратившихся за помощью, данные о работе медицинских кабинетов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Данные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педагогическом, медицинском, техническом персонале и работниках столовой, их квалификационные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характеристики;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Путевки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оздоровительное учреждение (с приложением реестра; договора оздоровительного учреждения с родителями, либо заявлений; официальный документ для детей, находящихся в трудной жизненной ситуации с указанием категории (справка о получении пособия, либо акт обследования семьи органами социальной защиты населения муниципального района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Договор 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родителями об оказании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услуг.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209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24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Основные направления хозяйственной деятельности агрошкол: животноводство, растениеводство, пчеловодство,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переработка, хранение и сбыт сельскохозяйственной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продукции, кузнечное дело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итд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ahnschrift Light Condensed" panose="020B0502040204020203" pitchFamily="34" charset="0"/>
              </a:rPr>
              <a:t>.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76" y="2126687"/>
            <a:ext cx="4170588" cy="3127942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865" y="3577935"/>
            <a:ext cx="4184650" cy="313848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014" y="2126687"/>
            <a:ext cx="4087590" cy="319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33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87097" cy="36870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488" y="3291891"/>
            <a:ext cx="4752526" cy="35661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073" y="0"/>
            <a:ext cx="6196787" cy="34856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" r="1726" b="51255"/>
          <a:stretch/>
        </p:blipFill>
        <p:spPr>
          <a:xfrm>
            <a:off x="7294542" y="3291891"/>
            <a:ext cx="4897458" cy="356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3002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764</TotalTime>
  <Words>306</Words>
  <Application>Microsoft Office PowerPoint</Application>
  <PresentationFormat>Широкоэкранный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Bahnschrift Light Condensed</vt:lpstr>
      <vt:lpstr>Bahnschrift Light SemiCondensed</vt:lpstr>
      <vt:lpstr>Calibri</vt:lpstr>
      <vt:lpstr>Times New Roman</vt:lpstr>
      <vt:lpstr>Trebuchet MS</vt:lpstr>
      <vt:lpstr>Wingdings 3</vt:lpstr>
      <vt:lpstr>Аспект</vt:lpstr>
      <vt:lpstr>Организация летнего отдыха в образовательных организациях агротехнологического направления Республики Саха (Якутия)</vt:lpstr>
      <vt:lpstr>В 29 муниципальных районах республики и в г. Якутске функционируют 99 школ агротехнологического профиля   (15022 обучающихся)</vt:lpstr>
      <vt:lpstr>Презентация PowerPoint</vt:lpstr>
      <vt:lpstr>Презентация PowerPoint</vt:lpstr>
      <vt:lpstr>Презентация PowerPoint</vt:lpstr>
      <vt:lpstr>В состав документации должны входить:  - устав учреждения и положение об учреждении, зарегистрированные в установленном порядке; - штатное расписание (утверждает руководитель учреждения в пределах имеющегося фонда оплаты труда; оно должно подтверждать обеспеченность предоставляемых услуг специалистами необходимой квалификации); - руководства, правила, инструкции, методики, планы и программы работы с детьми (утверждает руководитель учреждения); - заключения органов санитарно-эпидемиологического надзора, пожарной инспекции (заключения органов санитарно-эпидемиологического надзора и пожарной инспекции о соответствии состояния учреждения и территории, на которой оно располагается, санитарным требованиям и требованиям пожарной безопасности) - документация на имеющиеся оборудование, приборы, аппаратуру, спортивное и туристское снаряжение; - национальные стандарты Российской Федерации (нормативные документы, устанавливающие характеристики продукции (продовольственной продукции, технических средств оснащения и т.п.), правила предоставления и характеристики оказываемых услуг учреждениями отдыха и оздоровления детей и в смежных областях - туризм, экскурсионное обслуживание, общественное питание и т.п.); - финансово-хозяйственная и медицинская документация; - положение (приказ) о проведении внутреннего контроля. </vt:lpstr>
      <vt:lpstr>Презентация PowerPoint</vt:lpstr>
      <vt:lpstr>Основные направления хозяйственной деятельности агрошкол: животноводство, растениеводство, пчеловодство, переработка, хранение и сбыт сельскохозяйственной продукции, кузнечное дело итд.</vt:lpstr>
      <vt:lpstr>Презентация PowerPoint</vt:lpstr>
      <vt:lpstr>Презентация PowerPoint</vt:lpstr>
      <vt:lpstr>В 2020 году планируется:  - в 84 агрошколах организация 123 лагерей труда и отдыха дневного пребывания, палаточного типа и стационарных, с охватом 5090 детей; - в 55 агрошколах будут работать 66 пришкольных участков с охватом 2230 обучающихся; - в 55 ученических производственных бригадах 38 агрошкол будут работать 830 школьников; - в 42 тепличных хозяйствах и животноводческих фермах 32 школ планируется организация работы 704 школьников; - в созданных работниками агрошкол 12 СХПК будут работать 298 обучающихся; - 949 обучающихся 37 агрошкол планируют работать в семейных бригадах, оленеводческих стадах.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летнего отдыха в образовательных организациях агротехнологического направления Республики Саха (Якутия)</dc:title>
  <dc:creator>Илья Николаевич</dc:creator>
  <cp:lastModifiedBy>Илья Николаевич</cp:lastModifiedBy>
  <cp:revision>22</cp:revision>
  <dcterms:created xsi:type="dcterms:W3CDTF">2020-06-16T05:17:31Z</dcterms:created>
  <dcterms:modified xsi:type="dcterms:W3CDTF">2020-06-17T14:25:48Z</dcterms:modified>
</cp:coreProperties>
</file>