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8" r:id="rId8"/>
    <p:sldId id="269" r:id="rId9"/>
    <p:sldId id="275" r:id="rId10"/>
    <p:sldId id="270" r:id="rId11"/>
    <p:sldId id="277" r:id="rId12"/>
    <p:sldId id="272" r:id="rId13"/>
    <p:sldId id="261" r:id="rId14"/>
    <p:sldId id="263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66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677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32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71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48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25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437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38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05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992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97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7A514-B4BB-4DA7-84DB-22A2F3BDD1B2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D4C34-BFEF-43C3-9117-732692961D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9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Vostok-express@bk.ru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8413" y="404664"/>
            <a:ext cx="75672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Частное образовательное учреждение</a:t>
            </a:r>
          </a:p>
          <a:p>
            <a:pPr algn="ctr"/>
            <a:r>
              <a:rPr lang="ru-RU" sz="3200" dirty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32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ополнительного образовани</a:t>
            </a:r>
            <a:r>
              <a:rPr lang="ru-RU" sz="3200" dirty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6213" y="1492435"/>
            <a:ext cx="70988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Школа «Восток-Экспресс»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600" y="2492896"/>
            <a:ext cx="3604031" cy="2809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59040" y="5302818"/>
            <a:ext cx="5893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99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г. Находка,  Приморский край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82429" y="5887593"/>
            <a:ext cx="50879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i="1" dirty="0" smtClean="0">
                <a:ea typeface="Arial Unicode MS" pitchFamily="34" charset="-128"/>
                <a:cs typeface="Arial Unicode MS" pitchFamily="34" charset="-128"/>
              </a:rPr>
              <a:t>Лицензия </a:t>
            </a:r>
            <a:r>
              <a:rPr lang="ru-RU" sz="2000" i="1" dirty="0"/>
              <a:t>25 Л </a:t>
            </a:r>
            <a:r>
              <a:rPr lang="ru-RU" sz="2000" i="1" dirty="0" smtClean="0"/>
              <a:t>01 № </a:t>
            </a:r>
            <a:r>
              <a:rPr lang="ru-RU" sz="2000" i="1" dirty="0"/>
              <a:t>0000362 от 09.04.2014г</a:t>
            </a:r>
            <a:endParaRPr lang="ru-RU" sz="2000" i="1" dirty="0" smtClean="0"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060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50187" y="4941168"/>
            <a:ext cx="8208912" cy="12241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Самостоятельное планирование дня с условием посещения обязательных мероприятий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1247" y="188640"/>
            <a:ext cx="7944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«РАДУГА» –        «ВОСТОК-ЭКСПРЕСС»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907704" y="773415"/>
            <a:ext cx="0" cy="7113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732240" y="773415"/>
            <a:ext cx="0" cy="7113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бъект 2"/>
          <p:cNvSpPr txBox="1">
            <a:spLocks/>
          </p:cNvSpPr>
          <p:nvPr/>
        </p:nvSpPr>
        <p:spPr>
          <a:xfrm>
            <a:off x="4968044" y="1628800"/>
            <a:ext cx="4680520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  <a:sym typeface="Wingdings"/>
              </a:rPr>
              <a:t>  подъем,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зарядка 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  <a:sym typeface="Wingdings"/>
              </a:rPr>
              <a:t> 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занятия по английскому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    языку</a:t>
            </a:r>
          </a:p>
          <a:p>
            <a:pPr>
              <a:lnSpc>
                <a:spcPct val="170000"/>
              </a:lnSpc>
              <a:buFont typeface="Wingdings" pitchFamily="2" charset="2"/>
              <a:buChar char="l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отрядные языковые мероприятия</a:t>
            </a:r>
          </a:p>
          <a:p>
            <a:pPr>
              <a:lnSpc>
                <a:spcPct val="170000"/>
              </a:lnSpc>
              <a:buFont typeface="Wingdings" pitchFamily="2" charset="2"/>
              <a:buChar char="l"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ечернее подведение итогов</a:t>
            </a:r>
          </a:p>
          <a:p>
            <a:pPr>
              <a:lnSpc>
                <a:spcPct val="170000"/>
              </a:lnSpc>
              <a:buFont typeface="Wingdings" pitchFamily="2" charset="2"/>
              <a:buChar char="l"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б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ытовое общение в течение дня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287524" y="1650473"/>
            <a:ext cx="4680520" cy="1944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ym typeface="Wingdings"/>
              </a:rPr>
              <a:t>  общие требования (проверка чистоты в корпусах, медицинские осмотры, питание)  </a:t>
            </a:r>
            <a:r>
              <a:rPr lang="ru-RU" sz="2000" dirty="0" smtClean="0"/>
              <a:t> 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l"/>
            </a:pPr>
            <a:r>
              <a:rPr lang="ru-RU" sz="2000" dirty="0" smtClean="0">
                <a:sym typeface="Wingdings"/>
              </a:rPr>
              <a:t>спортивные мероприятия</a:t>
            </a:r>
            <a:r>
              <a:rPr lang="ru-RU" sz="2000" dirty="0" smtClean="0"/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l"/>
            </a:pPr>
            <a:r>
              <a:rPr lang="ru-RU" sz="2000" dirty="0"/>
              <a:t>в</a:t>
            </a:r>
            <a:r>
              <a:rPr lang="ru-RU" sz="2000" dirty="0" smtClean="0"/>
              <a:t>ечерние мероприятия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/>
              <a:t> </a:t>
            </a:r>
            <a:r>
              <a:rPr lang="ru-RU" sz="2000" dirty="0" smtClean="0"/>
              <a:t>  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436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6041" y="26064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990000"/>
                </a:solidFill>
              </a:rPr>
              <a:t>ПЛЮСЫ РАБОТЫ С ЛАГЕРЕМ</a:t>
            </a:r>
            <a:endParaRPr lang="ru-RU" dirty="0">
              <a:solidFill>
                <a:srgbClr val="99000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dirty="0" smtClean="0"/>
              <a:t>ПИТАНИЕ</a:t>
            </a:r>
          </a:p>
          <a:p>
            <a:r>
              <a:rPr lang="ru-RU" dirty="0" smtClean="0"/>
              <a:t>МЕДИЦИНСКОЕ ОБСЛУЖИВАНИЕ</a:t>
            </a:r>
          </a:p>
          <a:p>
            <a:r>
              <a:rPr lang="ru-RU" dirty="0" smtClean="0"/>
              <a:t>БЕЗОПАСНОСТЬ</a:t>
            </a:r>
          </a:p>
          <a:p>
            <a:r>
              <a:rPr lang="ru-RU" dirty="0" smtClean="0"/>
              <a:t>ПРОГРАММА</a:t>
            </a:r>
          </a:p>
          <a:p>
            <a:r>
              <a:rPr lang="ru-RU" dirty="0" smtClean="0"/>
              <a:t>ИНФРАСТРУКТУРА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781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42" y="3789040"/>
            <a:ext cx="3763349" cy="2820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391" y="3968740"/>
            <a:ext cx="4829089" cy="2640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42" y="260648"/>
            <a:ext cx="8592438" cy="3855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7345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ym typeface="Wingdings"/>
              </a:rPr>
              <a:t></a:t>
            </a:r>
            <a:r>
              <a:rPr lang="ru-RU" dirty="0" smtClean="0"/>
              <a:t>качественная предварительная работа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планирование занятий и мероприятий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 подготовка наглядного материала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ym typeface="Wingdings"/>
              </a:rPr>
              <a:t>индивидуальный подход к каждому ребенку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ym typeface="Wingdings"/>
              </a:rPr>
              <a:t>распределение ролей преподавательского</a:t>
            </a:r>
          </a:p>
          <a:p>
            <a:pPr marL="0" indent="0">
              <a:buNone/>
            </a:pPr>
            <a:r>
              <a:rPr lang="ru-RU" dirty="0">
                <a:sym typeface="Wingdings"/>
              </a:rPr>
              <a:t> </a:t>
            </a:r>
            <a:r>
              <a:rPr lang="ru-RU" dirty="0" smtClean="0">
                <a:sym typeface="Wingdings"/>
              </a:rPr>
              <a:t>   состава и согласованная работа в процессе</a:t>
            </a:r>
          </a:p>
          <a:p>
            <a:pPr marL="0" indent="0">
              <a:buNone/>
            </a:pPr>
            <a:r>
              <a:rPr lang="ru-RU" dirty="0" smtClean="0">
                <a:sym typeface="Wingdings"/>
              </a:rPr>
              <a:t>     проведения проекта   </a:t>
            </a:r>
          </a:p>
          <a:p>
            <a:pPr marL="0" indent="0">
              <a:buNone/>
            </a:pPr>
            <a:r>
              <a:rPr lang="ru-RU" dirty="0" smtClean="0">
                <a:sym typeface="Wingdings"/>
              </a:rPr>
              <a:t> предварительная работа с сотрудниками ДОЛ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990000"/>
                </a:solidFill>
              </a:rPr>
              <a:t>ЗАДАЧИ:</a:t>
            </a:r>
            <a:endParaRPr lang="ru-RU" dirty="0">
              <a:solidFill>
                <a:srgbClr val="99000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885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ru-RU" dirty="0" smtClean="0"/>
              <a:t>Тема смены (темы занятий, фирменный стиль) </a:t>
            </a:r>
          </a:p>
          <a:p>
            <a:r>
              <a:rPr lang="ru-RU" dirty="0" smtClean="0"/>
              <a:t>Игровая форма проведения занятий</a:t>
            </a:r>
          </a:p>
          <a:p>
            <a:r>
              <a:rPr lang="ru-RU" dirty="0" smtClean="0"/>
              <a:t>Ролевые игры. Гостиница. </a:t>
            </a:r>
            <a:r>
              <a:rPr lang="en-US" dirty="0" smtClean="0"/>
              <a:t>Magic Shop, </a:t>
            </a:r>
            <a:r>
              <a:rPr lang="ru-RU" dirty="0" smtClean="0"/>
              <a:t>«валюта» </a:t>
            </a:r>
            <a:r>
              <a:rPr lang="ru-RU" dirty="0" smtClean="0">
                <a:sym typeface="Wingdings" pitchFamily="2" charset="2"/>
              </a:rPr>
              <a:t></a:t>
            </a:r>
            <a:endParaRPr lang="ru-RU" dirty="0" smtClean="0"/>
          </a:p>
          <a:p>
            <a:r>
              <a:rPr lang="ru-RU" dirty="0" smtClean="0"/>
              <a:t>Атмосфера. Плакаты, экраны чистоты и настроения. Почтовый ящик </a:t>
            </a:r>
          </a:p>
          <a:p>
            <a:r>
              <a:rPr lang="ru-RU" dirty="0" smtClean="0"/>
              <a:t>Портфолио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200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990000"/>
                </a:solidFill>
              </a:rPr>
              <a:t>РЕКОМЕНДАЦИИ. ИДЕИ</a:t>
            </a:r>
            <a:endParaRPr lang="ru-RU" dirty="0">
              <a:solidFill>
                <a:srgbClr val="99000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75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 smtClean="0">
                <a:solidFill>
                  <a:srgbClr val="990000"/>
                </a:solidFill>
              </a:rPr>
              <a:t>Кожемякина Юлия Владимировна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+7(914)709-0508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v</a:t>
            </a:r>
            <a:r>
              <a:rPr lang="en-US" dirty="0" smtClean="0">
                <a:hlinkClick r:id="rId3"/>
              </a:rPr>
              <a:t>ostok-express@bk.ru</a:t>
            </a:r>
            <a:endParaRPr lang="en-US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622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7757" y="332656"/>
            <a:ext cx="6941131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 Дата создания школы – 25 мая 1999г. 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 Английский, китайский языки для 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   школьников со 2 класса и взрослых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 450 обучающихся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20 преподавателей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841" y="3882692"/>
            <a:ext cx="1664441" cy="1812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3882692"/>
            <a:ext cx="1829551" cy="1812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867329"/>
            <a:ext cx="1785107" cy="1812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169" y="3861048"/>
            <a:ext cx="1795009" cy="1805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0370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5935" y="946006"/>
            <a:ext cx="8604856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Международные экзамены: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   </a:t>
            </a:r>
            <a:r>
              <a:rPr lang="en-US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Cambridge Exams (YLE, KET, PET, FCE)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   </a:t>
            </a: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Китайский язык (</a:t>
            </a:r>
            <a:r>
              <a:rPr lang="en-US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YCT, HSK)</a:t>
            </a: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Летние практические курсы с преподавателями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    из англоязычных стран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 Пришкольный летний языковой лагерь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Языковой лагерь</a:t>
            </a:r>
            <a:r>
              <a:rPr lang="en-US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на базе ДОЛ «Радуга» 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ru-RU" sz="2800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   (п. Ливадия)   </a:t>
            </a:r>
            <a:r>
              <a:rPr lang="ru-RU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с 2012 года</a:t>
            </a:r>
            <a:r>
              <a:rPr lang="en-US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  <a:sym typeface="Wingdings"/>
              </a:rPr>
              <a:t> </a:t>
            </a:r>
            <a:endParaRPr lang="ru-RU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  <a:sym typeface="Wingding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9831" y="210070"/>
            <a:ext cx="54014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ПРОЕКТЫ ШКОЛЫ</a:t>
            </a:r>
          </a:p>
        </p:txBody>
      </p:sp>
    </p:spTree>
    <p:extLst>
      <p:ext uri="{BB962C8B-B14F-4D97-AF65-F5344CB8AC3E}">
        <p14:creationId xmlns:p14="http://schemas.microsoft.com/office/powerpoint/2010/main" val="200207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71" y="335673"/>
            <a:ext cx="75057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09273" y="1052736"/>
            <a:ext cx="31618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ДОЛ «РАДУГА»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9734" y="1667210"/>
            <a:ext cx="82787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/>
              <a:t>* Победитель </a:t>
            </a:r>
            <a:r>
              <a:rPr lang="ru-RU" sz="2400" dirty="0"/>
              <a:t>конкурса «Лидеры туриндустрии Находки-2012»,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* «</a:t>
            </a:r>
            <a:r>
              <a:rPr lang="ru-RU" sz="2400" dirty="0"/>
              <a:t>Лидеры туриндустрии Находки-2015».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* «</a:t>
            </a:r>
            <a:r>
              <a:rPr lang="ru-RU" sz="2400" dirty="0"/>
              <a:t>Лидеры туриндустрии Находки-2017»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* Обладатель </a:t>
            </a:r>
            <a:r>
              <a:rPr lang="ru-RU" sz="2400" dirty="0"/>
              <a:t>гран-при конкурса «Лучший </a:t>
            </a:r>
            <a:r>
              <a:rPr lang="ru-RU" sz="2400" dirty="0" smtClean="0"/>
              <a:t>загородный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    </a:t>
            </a:r>
            <a:r>
              <a:rPr lang="ru-RU" sz="2400" dirty="0"/>
              <a:t>оздоровительный лагерь </a:t>
            </a:r>
            <a:endParaRPr lang="ru-RU" sz="2400" dirty="0" smtClean="0"/>
          </a:p>
          <a:p>
            <a:pPr>
              <a:lnSpc>
                <a:spcPct val="150000"/>
              </a:lnSpc>
            </a:pPr>
            <a:r>
              <a:rPr lang="ru-RU" sz="2400" dirty="0" smtClean="0"/>
              <a:t>    Приморского </a:t>
            </a:r>
            <a:r>
              <a:rPr lang="ru-RU" sz="2400" dirty="0"/>
              <a:t>края» в 2014 и 2016 годах.</a:t>
            </a:r>
          </a:p>
          <a:p>
            <a:pPr>
              <a:lnSpc>
                <a:spcPct val="1500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8937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50305"/>
            <a:ext cx="5789084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Box 7"/>
          <p:cNvSpPr txBox="1"/>
          <p:nvPr/>
        </p:nvSpPr>
        <p:spPr>
          <a:xfrm>
            <a:off x="1967022" y="169462"/>
            <a:ext cx="2502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ДОЛ «РАДУГА»</a:t>
            </a:r>
          </a:p>
        </p:txBody>
      </p:sp>
      <p:pic>
        <p:nvPicPr>
          <p:cNvPr id="4100" name="Picture 4" descr="https://tourdv.ru/wp-content/uploads/2019/05/Livadiya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22" y="3374787"/>
            <a:ext cx="3816424" cy="2554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https://static.vl.ru/catalog/1490266139624_big_vlr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117" y="3501008"/>
            <a:ext cx="4449521" cy="2578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3069"/>
            <a:ext cx="2380106" cy="3128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1853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22771" y="36240"/>
            <a:ext cx="2502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ДОЛ «РАДУГА»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53" y="556051"/>
            <a:ext cx="3816424" cy="2588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04" y="590153"/>
            <a:ext cx="3582683" cy="2554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91" y="3327844"/>
            <a:ext cx="3825286" cy="2688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933" y="3327845"/>
            <a:ext cx="4187624" cy="2688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1526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58088" y="188639"/>
            <a:ext cx="2502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ДОЛ «РАДУГА»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5371217" cy="2575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270" y="601509"/>
            <a:ext cx="2956276" cy="2865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23" y="3642928"/>
            <a:ext cx="2690813" cy="2228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73" y="3662819"/>
            <a:ext cx="2746697" cy="2270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757" y="3642927"/>
            <a:ext cx="2617708" cy="2424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752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63090" y="33265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990000"/>
                </a:solidFill>
              </a:rPr>
              <a:t>ЦЕЛИ ПРОЕКТА</a:t>
            </a:r>
            <a:endParaRPr lang="ru-RU" dirty="0">
              <a:solidFill>
                <a:srgbClr val="990000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86041" y="105273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Организация языковой практики для обучающихся школы</a:t>
            </a:r>
          </a:p>
          <a:p>
            <a:r>
              <a:rPr lang="ru-RU" dirty="0" smtClean="0"/>
              <a:t>Повышение мотивации в изучении языка</a:t>
            </a:r>
          </a:p>
          <a:p>
            <a:r>
              <a:rPr lang="ru-RU" dirty="0" smtClean="0"/>
              <a:t>Расширение ассортимента предоставляемых услуг</a:t>
            </a:r>
          </a:p>
          <a:p>
            <a:r>
              <a:rPr lang="ru-RU" dirty="0" smtClean="0"/>
              <a:t>Повышение лояльности заказчиков</a:t>
            </a:r>
          </a:p>
          <a:p>
            <a:r>
              <a:rPr lang="ru-RU" dirty="0" smtClean="0"/>
              <a:t>Получение дополнительной прибыли во внесезонный период</a:t>
            </a:r>
          </a:p>
          <a:p>
            <a:r>
              <a:rPr lang="ru-RU" dirty="0" smtClean="0"/>
              <a:t>Реклама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57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30-35 детей – 1 отряд</a:t>
            </a:r>
          </a:p>
          <a:p>
            <a:r>
              <a:rPr lang="ru-RU" dirty="0" smtClean="0"/>
              <a:t>4 преподавателей</a:t>
            </a:r>
          </a:p>
          <a:p>
            <a:r>
              <a:rPr lang="ru-RU" dirty="0"/>
              <a:t>с</a:t>
            </a:r>
            <a:r>
              <a:rPr lang="ru-RU" dirty="0" smtClean="0"/>
              <a:t>остав: учащиеся 2-7 классов</a:t>
            </a:r>
          </a:p>
          <a:p>
            <a:r>
              <a:rPr lang="ru-RU" dirty="0" smtClean="0"/>
              <a:t>3 уровневые группы</a:t>
            </a:r>
          </a:p>
          <a:p>
            <a:r>
              <a:rPr lang="ru-RU" dirty="0" smtClean="0"/>
              <a:t>Продолжительность смены – 10 дней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63090" y="33265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990000"/>
                </a:solidFill>
              </a:rPr>
              <a:t>ОБЩАЯ ИНФОРМАЦИЯ</a:t>
            </a:r>
            <a:endParaRPr lang="ru-RU" dirty="0">
              <a:solidFill>
                <a:srgbClr val="99000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3528" y="6237312"/>
            <a:ext cx="7344816" cy="0"/>
          </a:xfrm>
          <a:prstGeom prst="line">
            <a:avLst/>
          </a:prstGeom>
          <a:ln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05938" y="6280809"/>
            <a:ext cx="704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ЧОУДО Школа «Восток-Экспресс»  г. Находка  </a:t>
            </a:r>
            <a:r>
              <a:rPr lang="en-US" sz="16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@vostokekspress</a:t>
            </a:r>
            <a:endParaRPr lang="ru-RU" sz="1600" i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6280809"/>
            <a:ext cx="504056" cy="39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05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458</Words>
  <Application>Microsoft Office PowerPoint</Application>
  <PresentationFormat>Экран (4:3)</PresentationFormat>
  <Paragraphs>95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ЦЕЛИ ПРОЕКТА</vt:lpstr>
      <vt:lpstr>ОБЩАЯ ИНФОРМАЦИЯ</vt:lpstr>
      <vt:lpstr>Презентация PowerPoint</vt:lpstr>
      <vt:lpstr>ПЛЮСЫ РАБОТЫ С ЛАГЕРЕМ</vt:lpstr>
      <vt:lpstr>Презентация PowerPoint</vt:lpstr>
      <vt:lpstr>ЗАДАЧИ:</vt:lpstr>
      <vt:lpstr>РЕКОМЕНДАЦИИ. ИДЕИ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2020-06-24T10:13:35Z</dcterms:created>
  <dcterms:modified xsi:type="dcterms:W3CDTF">2020-06-24T23:53:54Z</dcterms:modified>
</cp:coreProperties>
</file>