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1pPr>
    <a:lvl2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2pPr>
    <a:lvl3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3pPr>
    <a:lvl4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4pPr>
    <a:lvl5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5pPr>
    <a:lvl6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6pPr>
    <a:lvl7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7pPr>
    <a:lvl8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8pPr>
    <a:lvl9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5EE"/>
          </a:solidFill>
        </a:fill>
      </a:tcStyle>
    </a:wholeTbl>
    <a:band2H>
      <a:tcTxStyle/>
      <a:tcStyle>
        <a:tcBdr/>
        <a:fill>
          <a:solidFill>
            <a:srgbClr val="E8EBF7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EE5CD"/>
          </a:solidFill>
        </a:fill>
      </a:tcStyle>
    </a:wholeTbl>
    <a:band2H>
      <a:tcTxStyle/>
      <a:tcStyle>
        <a:tcBdr/>
        <a:fill>
          <a:solidFill>
            <a:srgbClr val="E8F2E7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8D3E5"/>
          </a:solidFill>
        </a:fill>
      </a:tcStyle>
    </a:wholeTbl>
    <a:band2H>
      <a:tcTxStyle/>
      <a:tcStyle>
        <a:tcBdr/>
        <a:fill>
          <a:solidFill>
            <a:srgbClr val="ECEAF3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2" d="100"/>
          <a:sy n="32" d="100"/>
        </p:scale>
        <p:origin x="-612" y="-114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9" name="Shape 28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662599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 и 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740519873_3318x2212.jpg"/>
          <p:cNvSpPr>
            <a:spLocks noGrp="1"/>
          </p:cNvSpPr>
          <p:nvPr>
            <p:ph type="pic" idx="13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>
                <a:solidFill>
                  <a:srgbClr val="FFFFFF"/>
                </a:solidFill>
              </a:defRPr>
            </a:lvl1pPr>
          </a:lstStyle>
          <a:p>
            <a:r>
              <a:t>Заголовок презентации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569200"/>
            <a:ext cx="21945600" cy="2252112"/>
          </a:xfrm>
          <a:prstGeom prst="rect">
            <a:avLst/>
          </a:prstGeom>
        </p:spPr>
        <p:txBody>
          <a:bodyPr/>
          <a:lstStyle>
            <a:lvl1pPr algn="ctr">
              <a:spcBef>
                <a:spcPts val="0"/>
              </a:spcBef>
              <a:defRPr sz="6000" spc="-58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algn="ctr">
              <a:spcBef>
                <a:spcPts val="0"/>
              </a:spcBef>
              <a:defRPr sz="6000" spc="-58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algn="ctr">
              <a:spcBef>
                <a:spcPts val="0"/>
              </a:spcBef>
              <a:defRPr sz="6000" spc="-58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algn="ctr">
              <a:spcBef>
                <a:spcPts val="0"/>
              </a:spcBef>
              <a:defRPr sz="6000" spc="-58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algn="ctr">
              <a:spcBef>
                <a:spcPts val="0"/>
              </a:spcBef>
              <a:defRPr sz="6000" spc="-58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Автор и дата"/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1219200" y="11988800"/>
            <a:ext cx="21945602" cy="605791"/>
          </a:xfrm>
          <a:prstGeom prst="rect">
            <a:avLst/>
          </a:prstGeom>
        </p:spPr>
        <p:txBody>
          <a:bodyPr/>
          <a:lstStyle>
            <a:lvl1pPr algn="ctr" defTabSz="808990">
              <a:spcBef>
                <a:spcPts val="0"/>
              </a:spcBef>
              <a:defRPr sz="2900" spc="-100">
                <a:solidFill>
                  <a:srgbClr val="FFFFFF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r>
              <a:t>Автор и дата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87530" y="12684760"/>
            <a:ext cx="408941" cy="4445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740519873_3318x2212.jpg"/>
          <p:cNvSpPr>
            <a:spLocks noGrp="1"/>
          </p:cNvSpPr>
          <p:nvPr>
            <p:ph type="pic" idx="13"/>
          </p:nvPr>
        </p:nvSpPr>
        <p:spPr>
          <a:xfrm>
            <a:off x="1270000" y="-423334"/>
            <a:ext cx="21844000" cy="145626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478;p16"/>
          <p:cNvSpPr/>
          <p:nvPr/>
        </p:nvSpPr>
        <p:spPr>
          <a:xfrm>
            <a:off x="19821000" y="1106400"/>
            <a:ext cx="7519940" cy="150392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9691" y="0"/>
                  <a:pt x="0" y="4844"/>
                  <a:pt x="0" y="10800"/>
                </a:cubicBezTo>
                <a:cubicBezTo>
                  <a:pt x="0" y="16755"/>
                  <a:pt x="9691" y="21600"/>
                  <a:pt x="21600" y="21600"/>
                </a:cubicBezTo>
                <a:lnTo>
                  <a:pt x="21600" y="19674"/>
                </a:lnTo>
                <a:cubicBezTo>
                  <a:pt x="11815" y="19674"/>
                  <a:pt x="3854" y="15693"/>
                  <a:pt x="3854" y="10800"/>
                </a:cubicBezTo>
                <a:cubicBezTo>
                  <a:pt x="3854" y="5907"/>
                  <a:pt x="11815" y="1926"/>
                  <a:pt x="21600" y="1926"/>
                </a:cubicBezTo>
                <a:lnTo>
                  <a:pt x="21600" y="0"/>
                </a:lnTo>
                <a:close/>
              </a:path>
            </a:pathLst>
          </a:custGeom>
          <a:solidFill>
            <a:srgbClr val="E9B72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spcBef>
                <a:spcPts val="0"/>
              </a:spcBef>
              <a:defRPr sz="11700">
                <a:latin typeface="Canela Text Regular"/>
                <a:ea typeface="Canela Text Regular"/>
                <a:cs typeface="Canela Text Regular"/>
                <a:sym typeface="Canela Text Regular"/>
              </a:defRPr>
            </a:pPr>
            <a:endParaRPr/>
          </a:p>
        </p:txBody>
      </p:sp>
      <p:sp>
        <p:nvSpPr>
          <p:cNvPr id="114" name="Google Shape;479;p16"/>
          <p:cNvSpPr/>
          <p:nvPr/>
        </p:nvSpPr>
        <p:spPr>
          <a:xfrm rot="16200000">
            <a:off x="16158306" y="5490444"/>
            <a:ext cx="5483653" cy="109671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cubicBezTo>
                  <a:pt x="11929" y="21600"/>
                  <a:pt x="21600" y="16765"/>
                  <a:pt x="21600" y="10800"/>
                </a:cubicBezTo>
                <a:cubicBezTo>
                  <a:pt x="21600" y="4835"/>
                  <a:pt x="11929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spcBef>
                <a:spcPts val="0"/>
              </a:spcBef>
              <a:defRPr sz="11700">
                <a:latin typeface="Canela Text Regular"/>
                <a:ea typeface="Canela Text Regular"/>
                <a:cs typeface="Canela Text Regular"/>
                <a:sym typeface="Canela Text Regular"/>
              </a:defRPr>
            </a:pPr>
            <a:endParaRPr/>
          </a:p>
        </p:txBody>
      </p:sp>
      <p:grpSp>
        <p:nvGrpSpPr>
          <p:cNvPr id="125" name="Google Shape;480;p16"/>
          <p:cNvGrpSpPr/>
          <p:nvPr/>
        </p:nvGrpSpPr>
        <p:grpSpPr>
          <a:xfrm>
            <a:off x="1774057" y="11893587"/>
            <a:ext cx="5117523" cy="1252671"/>
            <a:chOff x="0" y="0"/>
            <a:chExt cx="5117522" cy="1252669"/>
          </a:xfrm>
        </p:grpSpPr>
        <p:sp>
          <p:nvSpPr>
            <p:cNvPr id="115" name="Google Shape;481;p16"/>
            <p:cNvSpPr/>
            <p:nvPr/>
          </p:nvSpPr>
          <p:spPr>
            <a:xfrm>
              <a:off x="4" y="0"/>
              <a:ext cx="337894" cy="3380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5" h="21600" extrusionOk="0">
                  <a:moveTo>
                    <a:pt x="10397" y="0"/>
                  </a:moveTo>
                  <a:cubicBezTo>
                    <a:pt x="6189" y="0"/>
                    <a:pt x="2407" y="2638"/>
                    <a:pt x="787" y="6675"/>
                  </a:cubicBezTo>
                  <a:cubicBezTo>
                    <a:pt x="-815" y="10702"/>
                    <a:pt x="76" y="15348"/>
                    <a:pt x="3042" y="18440"/>
                  </a:cubicBezTo>
                  <a:cubicBezTo>
                    <a:pt x="5033" y="20507"/>
                    <a:pt x="7687" y="21600"/>
                    <a:pt x="10388" y="21600"/>
                  </a:cubicBezTo>
                  <a:cubicBezTo>
                    <a:pt x="11734" y="21600"/>
                    <a:pt x="13089" y="21324"/>
                    <a:pt x="14378" y="20773"/>
                  </a:cubicBezTo>
                  <a:cubicBezTo>
                    <a:pt x="18254" y="19109"/>
                    <a:pt x="20785" y="15161"/>
                    <a:pt x="20785" y="10800"/>
                  </a:cubicBezTo>
                  <a:cubicBezTo>
                    <a:pt x="20785" y="4834"/>
                    <a:pt x="16131" y="0"/>
                    <a:pt x="10397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116" name="Google Shape;482;p16"/>
            <p:cNvSpPr/>
            <p:nvPr/>
          </p:nvSpPr>
          <p:spPr>
            <a:xfrm>
              <a:off x="1194838" y="0"/>
              <a:ext cx="337798" cy="3380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60" h="21600" extrusionOk="0">
                  <a:moveTo>
                    <a:pt x="10391" y="0"/>
                  </a:moveTo>
                  <a:cubicBezTo>
                    <a:pt x="6196" y="0"/>
                    <a:pt x="2399" y="2638"/>
                    <a:pt x="798" y="6675"/>
                  </a:cubicBezTo>
                  <a:cubicBezTo>
                    <a:pt x="-821" y="10702"/>
                    <a:pt x="69" y="15348"/>
                    <a:pt x="3043" y="18440"/>
                  </a:cubicBezTo>
                  <a:cubicBezTo>
                    <a:pt x="5031" y="20507"/>
                    <a:pt x="7683" y="21600"/>
                    <a:pt x="10381" y="21600"/>
                  </a:cubicBezTo>
                  <a:cubicBezTo>
                    <a:pt x="11726" y="21600"/>
                    <a:pt x="13080" y="21324"/>
                    <a:pt x="14359" y="20773"/>
                  </a:cubicBezTo>
                  <a:cubicBezTo>
                    <a:pt x="18241" y="19109"/>
                    <a:pt x="20779" y="15161"/>
                    <a:pt x="20760" y="10800"/>
                  </a:cubicBezTo>
                  <a:cubicBezTo>
                    <a:pt x="20760" y="4844"/>
                    <a:pt x="16120" y="0"/>
                    <a:pt x="10391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117" name="Google Shape;483;p16"/>
            <p:cNvSpPr/>
            <p:nvPr/>
          </p:nvSpPr>
          <p:spPr>
            <a:xfrm>
              <a:off x="2389797" y="0"/>
              <a:ext cx="337882" cy="3380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4" h="21600" extrusionOk="0">
                  <a:moveTo>
                    <a:pt x="10396" y="0"/>
                  </a:moveTo>
                  <a:cubicBezTo>
                    <a:pt x="6188" y="0"/>
                    <a:pt x="2397" y="2638"/>
                    <a:pt x="795" y="6675"/>
                  </a:cubicBezTo>
                  <a:cubicBezTo>
                    <a:pt x="-816" y="10702"/>
                    <a:pt x="65" y="15348"/>
                    <a:pt x="3041" y="18440"/>
                  </a:cubicBezTo>
                  <a:cubicBezTo>
                    <a:pt x="5022" y="20507"/>
                    <a:pt x="7686" y="21600"/>
                    <a:pt x="10387" y="21600"/>
                  </a:cubicBezTo>
                  <a:cubicBezTo>
                    <a:pt x="11733" y="21600"/>
                    <a:pt x="13079" y="21324"/>
                    <a:pt x="14368" y="20773"/>
                  </a:cubicBezTo>
                  <a:cubicBezTo>
                    <a:pt x="18244" y="19109"/>
                    <a:pt x="20784" y="15161"/>
                    <a:pt x="20784" y="10800"/>
                  </a:cubicBezTo>
                  <a:cubicBezTo>
                    <a:pt x="20784" y="4844"/>
                    <a:pt x="16130" y="0"/>
                    <a:pt x="10396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118" name="Google Shape;484;p16"/>
            <p:cNvSpPr/>
            <p:nvPr/>
          </p:nvSpPr>
          <p:spPr>
            <a:xfrm>
              <a:off x="3584681" y="0"/>
              <a:ext cx="337888" cy="3380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4" h="21600" extrusionOk="0">
                  <a:moveTo>
                    <a:pt x="10387" y="0"/>
                  </a:moveTo>
                  <a:cubicBezTo>
                    <a:pt x="6188" y="0"/>
                    <a:pt x="2406" y="2638"/>
                    <a:pt x="786" y="6675"/>
                  </a:cubicBezTo>
                  <a:cubicBezTo>
                    <a:pt x="-816" y="10702"/>
                    <a:pt x="75" y="15348"/>
                    <a:pt x="3051" y="18440"/>
                  </a:cubicBezTo>
                  <a:cubicBezTo>
                    <a:pt x="5032" y="20507"/>
                    <a:pt x="7686" y="21600"/>
                    <a:pt x="10387" y="21600"/>
                  </a:cubicBezTo>
                  <a:cubicBezTo>
                    <a:pt x="11723" y="21600"/>
                    <a:pt x="13079" y="21324"/>
                    <a:pt x="14368" y="20773"/>
                  </a:cubicBezTo>
                  <a:cubicBezTo>
                    <a:pt x="18263" y="19109"/>
                    <a:pt x="20784" y="15161"/>
                    <a:pt x="20784" y="10800"/>
                  </a:cubicBezTo>
                  <a:cubicBezTo>
                    <a:pt x="20784" y="4844"/>
                    <a:pt x="16140" y="0"/>
                    <a:pt x="10387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119" name="Google Shape;485;p16"/>
            <p:cNvSpPr/>
            <p:nvPr/>
          </p:nvSpPr>
          <p:spPr>
            <a:xfrm>
              <a:off x="4779561" y="154"/>
              <a:ext cx="337962" cy="3378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0" h="21600" extrusionOk="0">
                  <a:moveTo>
                    <a:pt x="10393" y="0"/>
                  </a:moveTo>
                  <a:cubicBezTo>
                    <a:pt x="9057" y="0"/>
                    <a:pt x="7702" y="266"/>
                    <a:pt x="6423" y="818"/>
                  </a:cubicBezTo>
                  <a:cubicBezTo>
                    <a:pt x="2529" y="2492"/>
                    <a:pt x="0" y="6432"/>
                    <a:pt x="0" y="10795"/>
                  </a:cubicBezTo>
                  <a:cubicBezTo>
                    <a:pt x="0" y="16754"/>
                    <a:pt x="4652" y="21600"/>
                    <a:pt x="10393" y="21600"/>
                  </a:cubicBezTo>
                  <a:cubicBezTo>
                    <a:pt x="14589" y="21600"/>
                    <a:pt x="18388" y="18960"/>
                    <a:pt x="19989" y="14932"/>
                  </a:cubicBezTo>
                  <a:cubicBezTo>
                    <a:pt x="21600" y="10894"/>
                    <a:pt x="20700" y="6245"/>
                    <a:pt x="17735" y="3152"/>
                  </a:cubicBezTo>
                  <a:cubicBezTo>
                    <a:pt x="15745" y="1093"/>
                    <a:pt x="13093" y="0"/>
                    <a:pt x="10393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120" name="Google Shape;486;p16"/>
            <p:cNvSpPr/>
            <p:nvPr/>
          </p:nvSpPr>
          <p:spPr>
            <a:xfrm>
              <a:off x="0" y="914772"/>
              <a:ext cx="337898" cy="337898"/>
            </a:xfrm>
            <a:prstGeom prst="ellipse">
              <a:avLst/>
            </a:pr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121" name="Google Shape;487;p16"/>
            <p:cNvSpPr/>
            <p:nvPr/>
          </p:nvSpPr>
          <p:spPr>
            <a:xfrm>
              <a:off x="1194890" y="914772"/>
              <a:ext cx="337744" cy="3378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10" y="0"/>
                  </a:moveTo>
                  <a:cubicBezTo>
                    <a:pt x="4848" y="0"/>
                    <a:pt x="0" y="4836"/>
                    <a:pt x="0" y="10805"/>
                  </a:cubicBezTo>
                  <a:cubicBezTo>
                    <a:pt x="0" y="16764"/>
                    <a:pt x="4848" y="21600"/>
                    <a:pt x="10810" y="21600"/>
                  </a:cubicBezTo>
                  <a:cubicBezTo>
                    <a:pt x="16772" y="21600"/>
                    <a:pt x="21600" y="16764"/>
                    <a:pt x="21600" y="10805"/>
                  </a:cubicBezTo>
                  <a:cubicBezTo>
                    <a:pt x="21600" y="4836"/>
                    <a:pt x="16772" y="0"/>
                    <a:pt x="10810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122" name="Google Shape;488;p16"/>
            <p:cNvSpPr/>
            <p:nvPr/>
          </p:nvSpPr>
          <p:spPr>
            <a:xfrm>
              <a:off x="2390039" y="914618"/>
              <a:ext cx="337843" cy="3378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85" h="21600" extrusionOk="0">
                  <a:moveTo>
                    <a:pt x="10043" y="0"/>
                  </a:moveTo>
                  <a:cubicBezTo>
                    <a:pt x="9512" y="0"/>
                    <a:pt x="8980" y="39"/>
                    <a:pt x="8440" y="138"/>
                  </a:cubicBezTo>
                  <a:cubicBezTo>
                    <a:pt x="2962" y="1093"/>
                    <a:pt x="-757" y="6648"/>
                    <a:pt x="132" y="12538"/>
                  </a:cubicBezTo>
                  <a:cubicBezTo>
                    <a:pt x="928" y="17837"/>
                    <a:pt x="5188" y="21600"/>
                    <a:pt x="10025" y="21600"/>
                  </a:cubicBezTo>
                  <a:cubicBezTo>
                    <a:pt x="10556" y="21600"/>
                    <a:pt x="11106" y="21551"/>
                    <a:pt x="11646" y="21452"/>
                  </a:cubicBezTo>
                  <a:cubicBezTo>
                    <a:pt x="17124" y="20507"/>
                    <a:pt x="20843" y="14961"/>
                    <a:pt x="19954" y="9071"/>
                  </a:cubicBezTo>
                  <a:cubicBezTo>
                    <a:pt x="19158" y="3763"/>
                    <a:pt x="14880" y="0"/>
                    <a:pt x="10043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123" name="Google Shape;489;p16"/>
            <p:cNvSpPr/>
            <p:nvPr/>
          </p:nvSpPr>
          <p:spPr>
            <a:xfrm>
              <a:off x="3584681" y="914772"/>
              <a:ext cx="337888" cy="3378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4" h="21600" extrusionOk="0">
                  <a:moveTo>
                    <a:pt x="10387" y="0"/>
                  </a:moveTo>
                  <a:cubicBezTo>
                    <a:pt x="6188" y="0"/>
                    <a:pt x="2406" y="2620"/>
                    <a:pt x="786" y="6668"/>
                  </a:cubicBezTo>
                  <a:cubicBezTo>
                    <a:pt x="-816" y="10697"/>
                    <a:pt x="75" y="15336"/>
                    <a:pt x="3051" y="18428"/>
                  </a:cubicBezTo>
                  <a:cubicBezTo>
                    <a:pt x="5041" y="20497"/>
                    <a:pt x="7695" y="21600"/>
                    <a:pt x="10406" y="21600"/>
                  </a:cubicBezTo>
                  <a:cubicBezTo>
                    <a:pt x="11742" y="21600"/>
                    <a:pt x="13088" y="21324"/>
                    <a:pt x="14368" y="20773"/>
                  </a:cubicBezTo>
                  <a:cubicBezTo>
                    <a:pt x="18263" y="19098"/>
                    <a:pt x="20784" y="15168"/>
                    <a:pt x="20784" y="10805"/>
                  </a:cubicBezTo>
                  <a:cubicBezTo>
                    <a:pt x="20784" y="4826"/>
                    <a:pt x="16140" y="0"/>
                    <a:pt x="10387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124" name="Google Shape;490;p16"/>
            <p:cNvSpPr/>
            <p:nvPr/>
          </p:nvSpPr>
          <p:spPr>
            <a:xfrm>
              <a:off x="4779561" y="914772"/>
              <a:ext cx="337898" cy="3378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5" y="0"/>
                  </a:moveTo>
                  <a:cubicBezTo>
                    <a:pt x="4846" y="0"/>
                    <a:pt x="0" y="4836"/>
                    <a:pt x="0" y="10805"/>
                  </a:cubicBezTo>
                  <a:cubicBezTo>
                    <a:pt x="0" y="16764"/>
                    <a:pt x="4846" y="21600"/>
                    <a:pt x="10805" y="21600"/>
                  </a:cubicBezTo>
                  <a:cubicBezTo>
                    <a:pt x="16764" y="21600"/>
                    <a:pt x="21600" y="16764"/>
                    <a:pt x="21600" y="10805"/>
                  </a:cubicBezTo>
                  <a:cubicBezTo>
                    <a:pt x="21600" y="4836"/>
                    <a:pt x="16764" y="0"/>
                    <a:pt x="10805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</p:grpSp>
      <p:sp>
        <p:nvSpPr>
          <p:cNvPr id="126" name="Google Shape;491;p16"/>
          <p:cNvSpPr/>
          <p:nvPr/>
        </p:nvSpPr>
        <p:spPr>
          <a:xfrm>
            <a:off x="412933" y="187"/>
            <a:ext cx="222401" cy="13715625"/>
          </a:xfrm>
          <a:prstGeom prst="rect">
            <a:avLst/>
          </a:prstGeom>
          <a:solidFill>
            <a:srgbClr val="E9B72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spcBef>
                <a:spcPts val="0"/>
              </a:spcBef>
              <a:defRPr sz="11700">
                <a:latin typeface="Canela Text Regular"/>
                <a:ea typeface="Canela Text Regular"/>
                <a:cs typeface="Canela Text Regular"/>
                <a:sym typeface="Canela Text Regular"/>
              </a:defRPr>
            </a:pPr>
            <a:endParaRPr/>
          </a:p>
        </p:txBody>
      </p:sp>
      <p:sp>
        <p:nvSpPr>
          <p:cNvPr id="127" name="Google Shape;492;p16"/>
          <p:cNvSpPr/>
          <p:nvPr/>
        </p:nvSpPr>
        <p:spPr>
          <a:xfrm>
            <a:off x="733467" y="187"/>
            <a:ext cx="547468" cy="13715625"/>
          </a:xfrm>
          <a:prstGeom prst="rect">
            <a:avLst/>
          </a:prstGeom>
          <a:solidFill>
            <a:srgbClr val="5EA5B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spcBef>
                <a:spcPts val="0"/>
              </a:spcBef>
              <a:defRPr sz="11700">
                <a:latin typeface="Canela Text Regular"/>
                <a:ea typeface="Canela Text Regular"/>
                <a:cs typeface="Canela Text Regular"/>
                <a:sym typeface="Canela Text Regular"/>
              </a:defRPr>
            </a:pPr>
            <a:endParaRPr/>
          </a:p>
        </p:txBody>
      </p:sp>
      <p:grpSp>
        <p:nvGrpSpPr>
          <p:cNvPr id="138" name="Google Shape;493;p16"/>
          <p:cNvGrpSpPr/>
          <p:nvPr/>
        </p:nvGrpSpPr>
        <p:grpSpPr>
          <a:xfrm>
            <a:off x="7669499" y="11893587"/>
            <a:ext cx="5117524" cy="1252671"/>
            <a:chOff x="0" y="0"/>
            <a:chExt cx="5117522" cy="1252669"/>
          </a:xfrm>
        </p:grpSpPr>
        <p:sp>
          <p:nvSpPr>
            <p:cNvPr id="128" name="Google Shape;494;p16"/>
            <p:cNvSpPr/>
            <p:nvPr/>
          </p:nvSpPr>
          <p:spPr>
            <a:xfrm>
              <a:off x="4" y="0"/>
              <a:ext cx="337894" cy="3380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5" h="21600" extrusionOk="0">
                  <a:moveTo>
                    <a:pt x="10397" y="0"/>
                  </a:moveTo>
                  <a:cubicBezTo>
                    <a:pt x="6189" y="0"/>
                    <a:pt x="2407" y="2638"/>
                    <a:pt x="787" y="6675"/>
                  </a:cubicBezTo>
                  <a:cubicBezTo>
                    <a:pt x="-815" y="10702"/>
                    <a:pt x="76" y="15348"/>
                    <a:pt x="3042" y="18440"/>
                  </a:cubicBezTo>
                  <a:cubicBezTo>
                    <a:pt x="5033" y="20507"/>
                    <a:pt x="7687" y="21600"/>
                    <a:pt x="10388" y="21600"/>
                  </a:cubicBezTo>
                  <a:cubicBezTo>
                    <a:pt x="11734" y="21600"/>
                    <a:pt x="13089" y="21324"/>
                    <a:pt x="14378" y="20773"/>
                  </a:cubicBezTo>
                  <a:cubicBezTo>
                    <a:pt x="18254" y="19109"/>
                    <a:pt x="20785" y="15161"/>
                    <a:pt x="20785" y="10800"/>
                  </a:cubicBezTo>
                  <a:cubicBezTo>
                    <a:pt x="20785" y="4834"/>
                    <a:pt x="16131" y="0"/>
                    <a:pt x="10397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129" name="Google Shape;495;p16"/>
            <p:cNvSpPr/>
            <p:nvPr/>
          </p:nvSpPr>
          <p:spPr>
            <a:xfrm>
              <a:off x="1194838" y="0"/>
              <a:ext cx="337798" cy="3380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60" h="21600" extrusionOk="0">
                  <a:moveTo>
                    <a:pt x="10391" y="0"/>
                  </a:moveTo>
                  <a:cubicBezTo>
                    <a:pt x="6196" y="0"/>
                    <a:pt x="2399" y="2638"/>
                    <a:pt x="798" y="6675"/>
                  </a:cubicBezTo>
                  <a:cubicBezTo>
                    <a:pt x="-821" y="10702"/>
                    <a:pt x="69" y="15348"/>
                    <a:pt x="3043" y="18440"/>
                  </a:cubicBezTo>
                  <a:cubicBezTo>
                    <a:pt x="5031" y="20507"/>
                    <a:pt x="7683" y="21600"/>
                    <a:pt x="10381" y="21600"/>
                  </a:cubicBezTo>
                  <a:cubicBezTo>
                    <a:pt x="11726" y="21600"/>
                    <a:pt x="13080" y="21324"/>
                    <a:pt x="14359" y="20773"/>
                  </a:cubicBezTo>
                  <a:cubicBezTo>
                    <a:pt x="18241" y="19109"/>
                    <a:pt x="20779" y="15161"/>
                    <a:pt x="20760" y="10800"/>
                  </a:cubicBezTo>
                  <a:cubicBezTo>
                    <a:pt x="20760" y="4844"/>
                    <a:pt x="16120" y="0"/>
                    <a:pt x="10391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130" name="Google Shape;496;p16"/>
            <p:cNvSpPr/>
            <p:nvPr/>
          </p:nvSpPr>
          <p:spPr>
            <a:xfrm>
              <a:off x="2389797" y="0"/>
              <a:ext cx="337882" cy="3380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4" h="21600" extrusionOk="0">
                  <a:moveTo>
                    <a:pt x="10396" y="0"/>
                  </a:moveTo>
                  <a:cubicBezTo>
                    <a:pt x="6188" y="0"/>
                    <a:pt x="2397" y="2638"/>
                    <a:pt x="795" y="6675"/>
                  </a:cubicBezTo>
                  <a:cubicBezTo>
                    <a:pt x="-816" y="10702"/>
                    <a:pt x="65" y="15348"/>
                    <a:pt x="3041" y="18440"/>
                  </a:cubicBezTo>
                  <a:cubicBezTo>
                    <a:pt x="5022" y="20507"/>
                    <a:pt x="7686" y="21600"/>
                    <a:pt x="10387" y="21600"/>
                  </a:cubicBezTo>
                  <a:cubicBezTo>
                    <a:pt x="11733" y="21600"/>
                    <a:pt x="13079" y="21324"/>
                    <a:pt x="14368" y="20773"/>
                  </a:cubicBezTo>
                  <a:cubicBezTo>
                    <a:pt x="18244" y="19109"/>
                    <a:pt x="20784" y="15161"/>
                    <a:pt x="20784" y="10800"/>
                  </a:cubicBezTo>
                  <a:cubicBezTo>
                    <a:pt x="20784" y="4844"/>
                    <a:pt x="16130" y="0"/>
                    <a:pt x="10396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131" name="Google Shape;497;p16"/>
            <p:cNvSpPr/>
            <p:nvPr/>
          </p:nvSpPr>
          <p:spPr>
            <a:xfrm>
              <a:off x="3584681" y="0"/>
              <a:ext cx="337888" cy="3380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4" h="21600" extrusionOk="0">
                  <a:moveTo>
                    <a:pt x="10387" y="0"/>
                  </a:moveTo>
                  <a:cubicBezTo>
                    <a:pt x="6188" y="0"/>
                    <a:pt x="2406" y="2638"/>
                    <a:pt x="786" y="6675"/>
                  </a:cubicBezTo>
                  <a:cubicBezTo>
                    <a:pt x="-816" y="10702"/>
                    <a:pt x="75" y="15348"/>
                    <a:pt x="3051" y="18440"/>
                  </a:cubicBezTo>
                  <a:cubicBezTo>
                    <a:pt x="5032" y="20507"/>
                    <a:pt x="7686" y="21600"/>
                    <a:pt x="10387" y="21600"/>
                  </a:cubicBezTo>
                  <a:cubicBezTo>
                    <a:pt x="11723" y="21600"/>
                    <a:pt x="13079" y="21324"/>
                    <a:pt x="14368" y="20773"/>
                  </a:cubicBezTo>
                  <a:cubicBezTo>
                    <a:pt x="18263" y="19109"/>
                    <a:pt x="20784" y="15161"/>
                    <a:pt x="20784" y="10800"/>
                  </a:cubicBezTo>
                  <a:cubicBezTo>
                    <a:pt x="20784" y="4844"/>
                    <a:pt x="16140" y="0"/>
                    <a:pt x="10387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132" name="Google Shape;498;p16"/>
            <p:cNvSpPr/>
            <p:nvPr/>
          </p:nvSpPr>
          <p:spPr>
            <a:xfrm>
              <a:off x="4779561" y="154"/>
              <a:ext cx="337962" cy="3378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0" h="21600" extrusionOk="0">
                  <a:moveTo>
                    <a:pt x="10393" y="0"/>
                  </a:moveTo>
                  <a:cubicBezTo>
                    <a:pt x="9057" y="0"/>
                    <a:pt x="7702" y="266"/>
                    <a:pt x="6423" y="818"/>
                  </a:cubicBezTo>
                  <a:cubicBezTo>
                    <a:pt x="2529" y="2492"/>
                    <a:pt x="0" y="6432"/>
                    <a:pt x="0" y="10795"/>
                  </a:cubicBezTo>
                  <a:cubicBezTo>
                    <a:pt x="0" y="16754"/>
                    <a:pt x="4652" y="21600"/>
                    <a:pt x="10393" y="21600"/>
                  </a:cubicBezTo>
                  <a:cubicBezTo>
                    <a:pt x="14589" y="21600"/>
                    <a:pt x="18388" y="18960"/>
                    <a:pt x="19989" y="14932"/>
                  </a:cubicBezTo>
                  <a:cubicBezTo>
                    <a:pt x="21600" y="10894"/>
                    <a:pt x="20700" y="6245"/>
                    <a:pt x="17735" y="3152"/>
                  </a:cubicBezTo>
                  <a:cubicBezTo>
                    <a:pt x="15745" y="1093"/>
                    <a:pt x="13093" y="0"/>
                    <a:pt x="10393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133" name="Google Shape;499;p16"/>
            <p:cNvSpPr/>
            <p:nvPr/>
          </p:nvSpPr>
          <p:spPr>
            <a:xfrm>
              <a:off x="0" y="914772"/>
              <a:ext cx="337898" cy="337898"/>
            </a:xfrm>
            <a:prstGeom prst="ellipse">
              <a:avLst/>
            </a:pr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134" name="Google Shape;500;p16"/>
            <p:cNvSpPr/>
            <p:nvPr/>
          </p:nvSpPr>
          <p:spPr>
            <a:xfrm>
              <a:off x="1194890" y="914772"/>
              <a:ext cx="337744" cy="3378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10" y="0"/>
                  </a:moveTo>
                  <a:cubicBezTo>
                    <a:pt x="4848" y="0"/>
                    <a:pt x="0" y="4836"/>
                    <a:pt x="0" y="10805"/>
                  </a:cubicBezTo>
                  <a:cubicBezTo>
                    <a:pt x="0" y="16764"/>
                    <a:pt x="4848" y="21600"/>
                    <a:pt x="10810" y="21600"/>
                  </a:cubicBezTo>
                  <a:cubicBezTo>
                    <a:pt x="16772" y="21600"/>
                    <a:pt x="21600" y="16764"/>
                    <a:pt x="21600" y="10805"/>
                  </a:cubicBezTo>
                  <a:cubicBezTo>
                    <a:pt x="21600" y="4836"/>
                    <a:pt x="16772" y="0"/>
                    <a:pt x="10810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135" name="Google Shape;501;p16"/>
            <p:cNvSpPr/>
            <p:nvPr/>
          </p:nvSpPr>
          <p:spPr>
            <a:xfrm>
              <a:off x="2390039" y="914618"/>
              <a:ext cx="337843" cy="3378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85" h="21600" extrusionOk="0">
                  <a:moveTo>
                    <a:pt x="10043" y="0"/>
                  </a:moveTo>
                  <a:cubicBezTo>
                    <a:pt x="9512" y="0"/>
                    <a:pt x="8980" y="39"/>
                    <a:pt x="8440" y="138"/>
                  </a:cubicBezTo>
                  <a:cubicBezTo>
                    <a:pt x="2962" y="1093"/>
                    <a:pt x="-757" y="6648"/>
                    <a:pt x="132" y="12538"/>
                  </a:cubicBezTo>
                  <a:cubicBezTo>
                    <a:pt x="928" y="17837"/>
                    <a:pt x="5188" y="21600"/>
                    <a:pt x="10025" y="21600"/>
                  </a:cubicBezTo>
                  <a:cubicBezTo>
                    <a:pt x="10556" y="21600"/>
                    <a:pt x="11106" y="21551"/>
                    <a:pt x="11646" y="21452"/>
                  </a:cubicBezTo>
                  <a:cubicBezTo>
                    <a:pt x="17124" y="20507"/>
                    <a:pt x="20843" y="14961"/>
                    <a:pt x="19954" y="9071"/>
                  </a:cubicBezTo>
                  <a:cubicBezTo>
                    <a:pt x="19158" y="3763"/>
                    <a:pt x="14880" y="0"/>
                    <a:pt x="10043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136" name="Google Shape;502;p16"/>
            <p:cNvSpPr/>
            <p:nvPr/>
          </p:nvSpPr>
          <p:spPr>
            <a:xfrm>
              <a:off x="3584681" y="914772"/>
              <a:ext cx="337888" cy="3378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4" h="21600" extrusionOk="0">
                  <a:moveTo>
                    <a:pt x="10387" y="0"/>
                  </a:moveTo>
                  <a:cubicBezTo>
                    <a:pt x="6188" y="0"/>
                    <a:pt x="2406" y="2620"/>
                    <a:pt x="786" y="6668"/>
                  </a:cubicBezTo>
                  <a:cubicBezTo>
                    <a:pt x="-816" y="10697"/>
                    <a:pt x="75" y="15336"/>
                    <a:pt x="3051" y="18428"/>
                  </a:cubicBezTo>
                  <a:cubicBezTo>
                    <a:pt x="5041" y="20497"/>
                    <a:pt x="7695" y="21600"/>
                    <a:pt x="10406" y="21600"/>
                  </a:cubicBezTo>
                  <a:cubicBezTo>
                    <a:pt x="11742" y="21600"/>
                    <a:pt x="13088" y="21324"/>
                    <a:pt x="14368" y="20773"/>
                  </a:cubicBezTo>
                  <a:cubicBezTo>
                    <a:pt x="18263" y="19098"/>
                    <a:pt x="20784" y="15168"/>
                    <a:pt x="20784" y="10805"/>
                  </a:cubicBezTo>
                  <a:cubicBezTo>
                    <a:pt x="20784" y="4826"/>
                    <a:pt x="16140" y="0"/>
                    <a:pt x="10387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137" name="Google Shape;503;p16"/>
            <p:cNvSpPr/>
            <p:nvPr/>
          </p:nvSpPr>
          <p:spPr>
            <a:xfrm>
              <a:off x="4779561" y="914772"/>
              <a:ext cx="337898" cy="3378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5" y="0"/>
                  </a:moveTo>
                  <a:cubicBezTo>
                    <a:pt x="4846" y="0"/>
                    <a:pt x="0" y="4836"/>
                    <a:pt x="0" y="10805"/>
                  </a:cubicBezTo>
                  <a:cubicBezTo>
                    <a:pt x="0" y="16764"/>
                    <a:pt x="4846" y="21600"/>
                    <a:pt x="10805" y="21600"/>
                  </a:cubicBezTo>
                  <a:cubicBezTo>
                    <a:pt x="16764" y="21600"/>
                    <a:pt x="21600" y="16764"/>
                    <a:pt x="21600" y="10805"/>
                  </a:cubicBezTo>
                  <a:cubicBezTo>
                    <a:pt x="21600" y="4836"/>
                    <a:pt x="16764" y="0"/>
                    <a:pt x="10805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</p:grpSp>
      <p:sp>
        <p:nvSpPr>
          <p:cNvPr id="139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2449133" y="2038267"/>
            <a:ext cx="11046401" cy="5844000"/>
          </a:xfrm>
          <a:prstGeom prst="rect">
            <a:avLst/>
          </a:prstGeom>
        </p:spPr>
        <p:txBody>
          <a:bodyPr lIns="91424" tIns="91424" rIns="91424" bIns="91424"/>
          <a:lstStyle>
            <a:lvl1pPr marL="546100" indent="-546100" defTabSz="2438337">
              <a:spcBef>
                <a:spcPts val="0"/>
              </a:spcBef>
              <a:defRPr sz="6900" spc="0">
                <a:solidFill>
                  <a:schemeClr val="accent5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marL="546100" defTabSz="2438337">
              <a:spcBef>
                <a:spcPts val="0"/>
              </a:spcBef>
              <a:defRPr sz="6900" spc="0">
                <a:solidFill>
                  <a:schemeClr val="accent5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marL="546100" indent="546100" defTabSz="2438337">
              <a:spcBef>
                <a:spcPts val="0"/>
              </a:spcBef>
              <a:defRPr sz="6900" spc="0">
                <a:solidFill>
                  <a:schemeClr val="accent5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marL="546100" indent="1092200" defTabSz="2438337">
              <a:spcBef>
                <a:spcPts val="0"/>
              </a:spcBef>
              <a:defRPr sz="6900" spc="0">
                <a:solidFill>
                  <a:schemeClr val="accent5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marL="546100" indent="1638300" defTabSz="2438337">
              <a:spcBef>
                <a:spcPts val="0"/>
              </a:spcBef>
              <a:defRPr sz="6900" spc="0">
                <a:solidFill>
                  <a:schemeClr val="accent5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4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4561072" y="10697940"/>
            <a:ext cx="7573601" cy="1165601"/>
          </a:xfrm>
          <a:prstGeom prst="rect">
            <a:avLst/>
          </a:prstGeom>
        </p:spPr>
        <p:txBody>
          <a:bodyPr lIns="91424" tIns="91424" rIns="91424" bIns="91424" anchor="b"/>
          <a:lstStyle>
            <a:lvl1pPr algn="r">
              <a:defRPr sz="4800" spc="-84">
                <a:solidFill>
                  <a:srgbClr val="D5D5D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14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4630400" y="11976100"/>
            <a:ext cx="5689600" cy="736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177600" y="1186667"/>
            <a:ext cx="18028801" cy="1527201"/>
          </a:xfrm>
          <a:prstGeom prst="rect">
            <a:avLst/>
          </a:prstGeom>
        </p:spPr>
        <p:txBody>
          <a:bodyPr lIns="91424" tIns="91424" rIns="91424" bIns="91424"/>
          <a:lstStyle/>
          <a:p>
            <a:r>
              <a:t>Текст заголовка</a:t>
            </a:r>
          </a:p>
        </p:txBody>
      </p:sp>
      <p:grpSp>
        <p:nvGrpSpPr>
          <p:cNvPr id="166" name="Google Shape;137;p10"/>
          <p:cNvGrpSpPr/>
          <p:nvPr/>
        </p:nvGrpSpPr>
        <p:grpSpPr>
          <a:xfrm>
            <a:off x="21210571" y="1328667"/>
            <a:ext cx="3116067" cy="1243193"/>
            <a:chOff x="0" y="0"/>
            <a:chExt cx="3116065" cy="1243191"/>
          </a:xfrm>
        </p:grpSpPr>
        <p:grpSp>
          <p:nvGrpSpPr>
            <p:cNvPr id="159" name="Google Shape;138;p10"/>
            <p:cNvGrpSpPr/>
            <p:nvPr/>
          </p:nvGrpSpPr>
          <p:grpSpPr>
            <a:xfrm>
              <a:off x="3967" y="481357"/>
              <a:ext cx="3112099" cy="761835"/>
              <a:chOff x="0" y="0"/>
              <a:chExt cx="3112097" cy="761834"/>
            </a:xfrm>
          </p:grpSpPr>
          <p:sp>
            <p:nvSpPr>
              <p:cNvPr id="149" name="Google Shape;139;p10"/>
              <p:cNvSpPr/>
              <p:nvPr/>
            </p:nvSpPr>
            <p:spPr>
              <a:xfrm>
                <a:off x="2" y="0"/>
                <a:ext cx="205483" cy="2055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85" h="21600" extrusionOk="0">
                    <a:moveTo>
                      <a:pt x="10397" y="0"/>
                    </a:moveTo>
                    <a:cubicBezTo>
                      <a:pt x="6189" y="0"/>
                      <a:pt x="2407" y="2638"/>
                      <a:pt x="787" y="6675"/>
                    </a:cubicBezTo>
                    <a:cubicBezTo>
                      <a:pt x="-815" y="10702"/>
                      <a:pt x="76" y="15348"/>
                      <a:pt x="3042" y="18440"/>
                    </a:cubicBezTo>
                    <a:cubicBezTo>
                      <a:pt x="5033" y="20507"/>
                      <a:pt x="7687" y="21600"/>
                      <a:pt x="10388" y="21600"/>
                    </a:cubicBezTo>
                    <a:cubicBezTo>
                      <a:pt x="11734" y="21600"/>
                      <a:pt x="13089" y="21324"/>
                      <a:pt x="14378" y="20773"/>
                    </a:cubicBezTo>
                    <a:cubicBezTo>
                      <a:pt x="18254" y="19109"/>
                      <a:pt x="20785" y="15161"/>
                      <a:pt x="20785" y="10800"/>
                    </a:cubicBezTo>
                    <a:cubicBezTo>
                      <a:pt x="20785" y="4834"/>
                      <a:pt x="16131" y="0"/>
                      <a:pt x="103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50" name="Google Shape;140;p10"/>
              <p:cNvSpPr/>
              <p:nvPr/>
            </p:nvSpPr>
            <p:spPr>
              <a:xfrm>
                <a:off x="726612" y="0"/>
                <a:ext cx="205424" cy="2055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60" h="21600" extrusionOk="0">
                    <a:moveTo>
                      <a:pt x="10391" y="0"/>
                    </a:moveTo>
                    <a:cubicBezTo>
                      <a:pt x="6196" y="0"/>
                      <a:pt x="2399" y="2638"/>
                      <a:pt x="798" y="6675"/>
                    </a:cubicBezTo>
                    <a:cubicBezTo>
                      <a:pt x="-821" y="10702"/>
                      <a:pt x="69" y="15348"/>
                      <a:pt x="3043" y="18440"/>
                    </a:cubicBezTo>
                    <a:cubicBezTo>
                      <a:pt x="5031" y="20507"/>
                      <a:pt x="7683" y="21600"/>
                      <a:pt x="10381" y="21600"/>
                    </a:cubicBezTo>
                    <a:cubicBezTo>
                      <a:pt x="11726" y="21600"/>
                      <a:pt x="13080" y="21324"/>
                      <a:pt x="14359" y="20773"/>
                    </a:cubicBezTo>
                    <a:cubicBezTo>
                      <a:pt x="18241" y="19109"/>
                      <a:pt x="20779" y="15161"/>
                      <a:pt x="20760" y="10800"/>
                    </a:cubicBezTo>
                    <a:cubicBezTo>
                      <a:pt x="20760" y="4844"/>
                      <a:pt x="16120" y="0"/>
                      <a:pt x="103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51" name="Google Shape;141;p10"/>
              <p:cNvSpPr/>
              <p:nvPr/>
            </p:nvSpPr>
            <p:spPr>
              <a:xfrm>
                <a:off x="1453297" y="0"/>
                <a:ext cx="205475" cy="2055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84" h="21600" extrusionOk="0">
                    <a:moveTo>
                      <a:pt x="10396" y="0"/>
                    </a:moveTo>
                    <a:cubicBezTo>
                      <a:pt x="6188" y="0"/>
                      <a:pt x="2397" y="2638"/>
                      <a:pt x="795" y="6675"/>
                    </a:cubicBezTo>
                    <a:cubicBezTo>
                      <a:pt x="-816" y="10702"/>
                      <a:pt x="65" y="15348"/>
                      <a:pt x="3041" y="18440"/>
                    </a:cubicBezTo>
                    <a:cubicBezTo>
                      <a:pt x="5022" y="20507"/>
                      <a:pt x="7686" y="21600"/>
                      <a:pt x="10387" y="21600"/>
                    </a:cubicBezTo>
                    <a:cubicBezTo>
                      <a:pt x="11733" y="21600"/>
                      <a:pt x="13079" y="21324"/>
                      <a:pt x="14368" y="20773"/>
                    </a:cubicBezTo>
                    <a:cubicBezTo>
                      <a:pt x="18244" y="19109"/>
                      <a:pt x="20784" y="15161"/>
                      <a:pt x="20784" y="10800"/>
                    </a:cubicBezTo>
                    <a:cubicBezTo>
                      <a:pt x="20784" y="4844"/>
                      <a:pt x="16130" y="0"/>
                      <a:pt x="103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52" name="Google Shape;142;p10"/>
              <p:cNvSpPr/>
              <p:nvPr/>
            </p:nvSpPr>
            <p:spPr>
              <a:xfrm>
                <a:off x="2179937" y="0"/>
                <a:ext cx="205479" cy="2055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84" h="21600" extrusionOk="0">
                    <a:moveTo>
                      <a:pt x="10387" y="0"/>
                    </a:moveTo>
                    <a:cubicBezTo>
                      <a:pt x="6188" y="0"/>
                      <a:pt x="2406" y="2638"/>
                      <a:pt x="786" y="6675"/>
                    </a:cubicBezTo>
                    <a:cubicBezTo>
                      <a:pt x="-816" y="10702"/>
                      <a:pt x="75" y="15348"/>
                      <a:pt x="3051" y="18440"/>
                    </a:cubicBezTo>
                    <a:cubicBezTo>
                      <a:pt x="5032" y="20507"/>
                      <a:pt x="7686" y="21600"/>
                      <a:pt x="10387" y="21600"/>
                    </a:cubicBezTo>
                    <a:cubicBezTo>
                      <a:pt x="11723" y="21600"/>
                      <a:pt x="13079" y="21324"/>
                      <a:pt x="14368" y="20773"/>
                    </a:cubicBezTo>
                    <a:cubicBezTo>
                      <a:pt x="18263" y="19109"/>
                      <a:pt x="20784" y="15161"/>
                      <a:pt x="20784" y="10800"/>
                    </a:cubicBezTo>
                    <a:cubicBezTo>
                      <a:pt x="20784" y="4844"/>
                      <a:pt x="16140" y="0"/>
                      <a:pt x="103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53" name="Google Shape;143;p10"/>
              <p:cNvSpPr/>
              <p:nvPr/>
            </p:nvSpPr>
            <p:spPr>
              <a:xfrm>
                <a:off x="2906574" y="93"/>
                <a:ext cx="205524" cy="2055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80" h="21600" extrusionOk="0">
                    <a:moveTo>
                      <a:pt x="10393" y="0"/>
                    </a:moveTo>
                    <a:cubicBezTo>
                      <a:pt x="9057" y="0"/>
                      <a:pt x="7702" y="266"/>
                      <a:pt x="6423" y="818"/>
                    </a:cubicBezTo>
                    <a:cubicBezTo>
                      <a:pt x="2529" y="2492"/>
                      <a:pt x="0" y="6432"/>
                      <a:pt x="0" y="10795"/>
                    </a:cubicBezTo>
                    <a:cubicBezTo>
                      <a:pt x="0" y="16754"/>
                      <a:pt x="4652" y="21600"/>
                      <a:pt x="10393" y="21600"/>
                    </a:cubicBezTo>
                    <a:cubicBezTo>
                      <a:pt x="14589" y="21600"/>
                      <a:pt x="18388" y="18960"/>
                      <a:pt x="19989" y="14932"/>
                    </a:cubicBezTo>
                    <a:cubicBezTo>
                      <a:pt x="21600" y="10894"/>
                      <a:pt x="20700" y="6245"/>
                      <a:pt x="17735" y="3152"/>
                    </a:cubicBezTo>
                    <a:cubicBezTo>
                      <a:pt x="15745" y="1093"/>
                      <a:pt x="13093" y="0"/>
                      <a:pt x="103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54" name="Google Shape;144;p10"/>
              <p:cNvSpPr/>
              <p:nvPr/>
            </p:nvSpPr>
            <p:spPr>
              <a:xfrm>
                <a:off x="0" y="556336"/>
                <a:ext cx="205485" cy="205499"/>
              </a:xfrm>
              <a:prstGeom prst="ellipse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55" name="Google Shape;145;p10"/>
              <p:cNvSpPr/>
              <p:nvPr/>
            </p:nvSpPr>
            <p:spPr>
              <a:xfrm>
                <a:off x="726643" y="556336"/>
                <a:ext cx="205392" cy="2054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10" y="0"/>
                    </a:moveTo>
                    <a:cubicBezTo>
                      <a:pt x="4848" y="0"/>
                      <a:pt x="0" y="4836"/>
                      <a:pt x="0" y="10805"/>
                    </a:cubicBezTo>
                    <a:cubicBezTo>
                      <a:pt x="0" y="16764"/>
                      <a:pt x="4848" y="21600"/>
                      <a:pt x="10810" y="21600"/>
                    </a:cubicBezTo>
                    <a:cubicBezTo>
                      <a:pt x="16772" y="21600"/>
                      <a:pt x="21600" y="16764"/>
                      <a:pt x="21600" y="10805"/>
                    </a:cubicBezTo>
                    <a:cubicBezTo>
                      <a:pt x="21600" y="4836"/>
                      <a:pt x="16772" y="0"/>
                      <a:pt x="108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56" name="Google Shape;146;p10"/>
              <p:cNvSpPr/>
              <p:nvPr/>
            </p:nvSpPr>
            <p:spPr>
              <a:xfrm>
                <a:off x="1453444" y="556242"/>
                <a:ext cx="205452" cy="2054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085" h="21600" extrusionOk="0">
                    <a:moveTo>
                      <a:pt x="10043" y="0"/>
                    </a:moveTo>
                    <a:cubicBezTo>
                      <a:pt x="9512" y="0"/>
                      <a:pt x="8980" y="39"/>
                      <a:pt x="8440" y="138"/>
                    </a:cubicBezTo>
                    <a:cubicBezTo>
                      <a:pt x="2962" y="1093"/>
                      <a:pt x="-757" y="6648"/>
                      <a:pt x="132" y="12538"/>
                    </a:cubicBezTo>
                    <a:cubicBezTo>
                      <a:pt x="928" y="17837"/>
                      <a:pt x="5188" y="21600"/>
                      <a:pt x="10025" y="21600"/>
                    </a:cubicBezTo>
                    <a:cubicBezTo>
                      <a:pt x="10556" y="21600"/>
                      <a:pt x="11106" y="21551"/>
                      <a:pt x="11646" y="21452"/>
                    </a:cubicBezTo>
                    <a:cubicBezTo>
                      <a:pt x="17124" y="20507"/>
                      <a:pt x="20843" y="14961"/>
                      <a:pt x="19954" y="9071"/>
                    </a:cubicBezTo>
                    <a:cubicBezTo>
                      <a:pt x="19158" y="3763"/>
                      <a:pt x="14880" y="0"/>
                      <a:pt x="100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57" name="Google Shape;147;p10"/>
              <p:cNvSpPr/>
              <p:nvPr/>
            </p:nvSpPr>
            <p:spPr>
              <a:xfrm>
                <a:off x="2179937" y="556336"/>
                <a:ext cx="205479" cy="2054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84" h="21600" extrusionOk="0">
                    <a:moveTo>
                      <a:pt x="10387" y="0"/>
                    </a:moveTo>
                    <a:cubicBezTo>
                      <a:pt x="6188" y="0"/>
                      <a:pt x="2406" y="2620"/>
                      <a:pt x="786" y="6668"/>
                    </a:cubicBezTo>
                    <a:cubicBezTo>
                      <a:pt x="-816" y="10697"/>
                      <a:pt x="75" y="15336"/>
                      <a:pt x="3051" y="18428"/>
                    </a:cubicBezTo>
                    <a:cubicBezTo>
                      <a:pt x="5041" y="20497"/>
                      <a:pt x="7695" y="21600"/>
                      <a:pt x="10406" y="21600"/>
                    </a:cubicBezTo>
                    <a:cubicBezTo>
                      <a:pt x="11742" y="21600"/>
                      <a:pt x="13088" y="21324"/>
                      <a:pt x="14368" y="20773"/>
                    </a:cubicBezTo>
                    <a:cubicBezTo>
                      <a:pt x="18263" y="19098"/>
                      <a:pt x="20784" y="15168"/>
                      <a:pt x="20784" y="10805"/>
                    </a:cubicBezTo>
                    <a:cubicBezTo>
                      <a:pt x="20784" y="4826"/>
                      <a:pt x="16140" y="0"/>
                      <a:pt x="103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58" name="Google Shape;148;p10"/>
              <p:cNvSpPr/>
              <p:nvPr/>
            </p:nvSpPr>
            <p:spPr>
              <a:xfrm>
                <a:off x="2906574" y="556336"/>
                <a:ext cx="205486" cy="2054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5" y="0"/>
                    </a:moveTo>
                    <a:cubicBezTo>
                      <a:pt x="4846" y="0"/>
                      <a:pt x="0" y="4836"/>
                      <a:pt x="0" y="10805"/>
                    </a:cubicBezTo>
                    <a:cubicBezTo>
                      <a:pt x="0" y="16764"/>
                      <a:pt x="4846" y="21600"/>
                      <a:pt x="10805" y="21600"/>
                    </a:cubicBezTo>
                    <a:cubicBezTo>
                      <a:pt x="16764" y="21600"/>
                      <a:pt x="21600" y="16764"/>
                      <a:pt x="21600" y="10805"/>
                    </a:cubicBezTo>
                    <a:cubicBezTo>
                      <a:pt x="21600" y="4836"/>
                      <a:pt x="16764" y="0"/>
                      <a:pt x="1080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</p:grpSp>
        <p:grpSp>
          <p:nvGrpSpPr>
            <p:cNvPr id="165" name="Google Shape;149;p10"/>
            <p:cNvGrpSpPr/>
            <p:nvPr/>
          </p:nvGrpSpPr>
          <p:grpSpPr>
            <a:xfrm>
              <a:off x="-1" y="0"/>
              <a:ext cx="3112061" cy="205592"/>
              <a:chOff x="0" y="0"/>
              <a:chExt cx="3112059" cy="205591"/>
            </a:xfrm>
          </p:grpSpPr>
          <p:sp>
            <p:nvSpPr>
              <p:cNvPr id="160" name="Google Shape;150;p10"/>
              <p:cNvSpPr/>
              <p:nvPr/>
            </p:nvSpPr>
            <p:spPr>
              <a:xfrm>
                <a:off x="0" y="93"/>
                <a:ext cx="205485" cy="205499"/>
              </a:xfrm>
              <a:prstGeom prst="ellipse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61" name="Google Shape;151;p10"/>
              <p:cNvSpPr/>
              <p:nvPr/>
            </p:nvSpPr>
            <p:spPr>
              <a:xfrm>
                <a:off x="726643" y="93"/>
                <a:ext cx="205392" cy="2054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10" y="0"/>
                    </a:moveTo>
                    <a:cubicBezTo>
                      <a:pt x="4848" y="0"/>
                      <a:pt x="0" y="4836"/>
                      <a:pt x="0" y="10805"/>
                    </a:cubicBezTo>
                    <a:cubicBezTo>
                      <a:pt x="0" y="16764"/>
                      <a:pt x="4848" y="21600"/>
                      <a:pt x="10810" y="21600"/>
                    </a:cubicBezTo>
                    <a:cubicBezTo>
                      <a:pt x="16772" y="21600"/>
                      <a:pt x="21600" y="16764"/>
                      <a:pt x="21600" y="10805"/>
                    </a:cubicBezTo>
                    <a:cubicBezTo>
                      <a:pt x="21600" y="4836"/>
                      <a:pt x="16772" y="0"/>
                      <a:pt x="108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62" name="Google Shape;152;p10"/>
              <p:cNvSpPr/>
              <p:nvPr/>
            </p:nvSpPr>
            <p:spPr>
              <a:xfrm>
                <a:off x="1453444" y="0"/>
                <a:ext cx="205452" cy="2054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085" h="21600" extrusionOk="0">
                    <a:moveTo>
                      <a:pt x="10043" y="0"/>
                    </a:moveTo>
                    <a:cubicBezTo>
                      <a:pt x="9512" y="0"/>
                      <a:pt x="8980" y="39"/>
                      <a:pt x="8440" y="138"/>
                    </a:cubicBezTo>
                    <a:cubicBezTo>
                      <a:pt x="2962" y="1093"/>
                      <a:pt x="-757" y="6648"/>
                      <a:pt x="132" y="12538"/>
                    </a:cubicBezTo>
                    <a:cubicBezTo>
                      <a:pt x="928" y="17837"/>
                      <a:pt x="5188" y="21600"/>
                      <a:pt x="10025" y="21600"/>
                    </a:cubicBezTo>
                    <a:cubicBezTo>
                      <a:pt x="10556" y="21600"/>
                      <a:pt x="11106" y="21551"/>
                      <a:pt x="11646" y="21452"/>
                    </a:cubicBezTo>
                    <a:cubicBezTo>
                      <a:pt x="17124" y="20507"/>
                      <a:pt x="20843" y="14961"/>
                      <a:pt x="19954" y="9071"/>
                    </a:cubicBezTo>
                    <a:cubicBezTo>
                      <a:pt x="19158" y="3763"/>
                      <a:pt x="14880" y="0"/>
                      <a:pt x="100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63" name="Google Shape;153;p10"/>
              <p:cNvSpPr/>
              <p:nvPr/>
            </p:nvSpPr>
            <p:spPr>
              <a:xfrm>
                <a:off x="2179937" y="93"/>
                <a:ext cx="205479" cy="2054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84" h="21600" extrusionOk="0">
                    <a:moveTo>
                      <a:pt x="10387" y="0"/>
                    </a:moveTo>
                    <a:cubicBezTo>
                      <a:pt x="6188" y="0"/>
                      <a:pt x="2406" y="2620"/>
                      <a:pt x="786" y="6668"/>
                    </a:cubicBezTo>
                    <a:cubicBezTo>
                      <a:pt x="-816" y="10697"/>
                      <a:pt x="75" y="15336"/>
                      <a:pt x="3051" y="18428"/>
                    </a:cubicBezTo>
                    <a:cubicBezTo>
                      <a:pt x="5041" y="20497"/>
                      <a:pt x="7695" y="21600"/>
                      <a:pt x="10406" y="21600"/>
                    </a:cubicBezTo>
                    <a:cubicBezTo>
                      <a:pt x="11742" y="21600"/>
                      <a:pt x="13088" y="21324"/>
                      <a:pt x="14368" y="20773"/>
                    </a:cubicBezTo>
                    <a:cubicBezTo>
                      <a:pt x="18263" y="19098"/>
                      <a:pt x="20784" y="15168"/>
                      <a:pt x="20784" y="10805"/>
                    </a:cubicBezTo>
                    <a:cubicBezTo>
                      <a:pt x="20784" y="4826"/>
                      <a:pt x="16140" y="0"/>
                      <a:pt x="103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64" name="Google Shape;154;p10"/>
              <p:cNvSpPr/>
              <p:nvPr/>
            </p:nvSpPr>
            <p:spPr>
              <a:xfrm>
                <a:off x="2906574" y="93"/>
                <a:ext cx="205486" cy="2054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5" y="0"/>
                    </a:moveTo>
                    <a:cubicBezTo>
                      <a:pt x="4846" y="0"/>
                      <a:pt x="0" y="4836"/>
                      <a:pt x="0" y="10805"/>
                    </a:cubicBezTo>
                    <a:cubicBezTo>
                      <a:pt x="0" y="16764"/>
                      <a:pt x="4846" y="21600"/>
                      <a:pt x="10805" y="21600"/>
                    </a:cubicBezTo>
                    <a:cubicBezTo>
                      <a:pt x="16764" y="21600"/>
                      <a:pt x="21600" y="16764"/>
                      <a:pt x="21600" y="10805"/>
                    </a:cubicBezTo>
                    <a:cubicBezTo>
                      <a:pt x="21600" y="4836"/>
                      <a:pt x="16764" y="0"/>
                      <a:pt x="1080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</p:grpSp>
      </p:grpSp>
      <p:sp>
        <p:nvSpPr>
          <p:cNvPr id="167" name="Google Shape;155;p10"/>
          <p:cNvSpPr/>
          <p:nvPr/>
        </p:nvSpPr>
        <p:spPr>
          <a:xfrm rot="16200000">
            <a:off x="1878688" y="1327952"/>
            <a:ext cx="1244613" cy="12446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4644"/>
                </a:moveTo>
                <a:cubicBezTo>
                  <a:pt x="14193" y="4644"/>
                  <a:pt x="16956" y="7407"/>
                  <a:pt x="16956" y="10800"/>
                </a:cubicBezTo>
                <a:cubicBezTo>
                  <a:pt x="16956" y="14193"/>
                  <a:pt x="14193" y="16956"/>
                  <a:pt x="10800" y="16956"/>
                </a:cubicBezTo>
                <a:cubicBezTo>
                  <a:pt x="7407" y="16956"/>
                  <a:pt x="4644" y="14193"/>
                  <a:pt x="4644" y="10800"/>
                </a:cubicBezTo>
                <a:cubicBezTo>
                  <a:pt x="4644" y="7404"/>
                  <a:pt x="7407" y="4644"/>
                  <a:pt x="10800" y="4644"/>
                </a:cubicBezTo>
                <a:close/>
                <a:moveTo>
                  <a:pt x="10800" y="0"/>
                </a:moveTo>
                <a:cubicBezTo>
                  <a:pt x="4843" y="0"/>
                  <a:pt x="0" y="4846"/>
                  <a:pt x="0" y="10800"/>
                </a:cubicBezTo>
                <a:cubicBezTo>
                  <a:pt x="0" y="16757"/>
                  <a:pt x="4843" y="21600"/>
                  <a:pt x="10800" y="21600"/>
                </a:cubicBezTo>
                <a:cubicBezTo>
                  <a:pt x="16755" y="21600"/>
                  <a:pt x="21600" y="16757"/>
                  <a:pt x="21600" y="10800"/>
                </a:cubicBezTo>
                <a:cubicBezTo>
                  <a:pt x="21600" y="4846"/>
                  <a:pt x="16757" y="0"/>
                  <a:pt x="10800" y="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spcBef>
                <a:spcPts val="0"/>
              </a:spcBef>
              <a:defRPr sz="11700">
                <a:latin typeface="Canela Text Regular"/>
                <a:ea typeface="Canela Text Regular"/>
                <a:cs typeface="Canela Text Regular"/>
                <a:sym typeface="Canela Text Regular"/>
              </a:defRPr>
            </a:pPr>
            <a:endParaRPr/>
          </a:p>
        </p:txBody>
      </p:sp>
      <p:sp>
        <p:nvSpPr>
          <p:cNvPr id="168" name="Google Shape;156;p10"/>
          <p:cNvSpPr/>
          <p:nvPr/>
        </p:nvSpPr>
        <p:spPr>
          <a:xfrm rot="16200000">
            <a:off x="516822" y="1327952"/>
            <a:ext cx="1244613" cy="12446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4644"/>
                </a:moveTo>
                <a:cubicBezTo>
                  <a:pt x="14193" y="4644"/>
                  <a:pt x="16956" y="7407"/>
                  <a:pt x="16956" y="10800"/>
                </a:cubicBezTo>
                <a:cubicBezTo>
                  <a:pt x="16956" y="14193"/>
                  <a:pt x="14193" y="16956"/>
                  <a:pt x="10800" y="16956"/>
                </a:cubicBezTo>
                <a:cubicBezTo>
                  <a:pt x="7407" y="16956"/>
                  <a:pt x="4644" y="14193"/>
                  <a:pt x="4644" y="10800"/>
                </a:cubicBezTo>
                <a:cubicBezTo>
                  <a:pt x="4644" y="7404"/>
                  <a:pt x="7407" y="4644"/>
                  <a:pt x="10800" y="4644"/>
                </a:cubicBezTo>
                <a:close/>
                <a:moveTo>
                  <a:pt x="10800" y="0"/>
                </a:moveTo>
                <a:cubicBezTo>
                  <a:pt x="4843" y="0"/>
                  <a:pt x="0" y="4846"/>
                  <a:pt x="0" y="10800"/>
                </a:cubicBezTo>
                <a:cubicBezTo>
                  <a:pt x="0" y="16757"/>
                  <a:pt x="4843" y="21600"/>
                  <a:pt x="10800" y="21600"/>
                </a:cubicBezTo>
                <a:cubicBezTo>
                  <a:pt x="16755" y="21600"/>
                  <a:pt x="21600" y="16757"/>
                  <a:pt x="21600" y="10800"/>
                </a:cubicBezTo>
                <a:cubicBezTo>
                  <a:pt x="21600" y="4846"/>
                  <a:pt x="16757" y="0"/>
                  <a:pt x="10800" y="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spcBef>
                <a:spcPts val="0"/>
              </a:spcBef>
              <a:defRPr sz="11700">
                <a:latin typeface="Canela Text Regular"/>
                <a:ea typeface="Canela Text Regular"/>
                <a:cs typeface="Canela Text Regular"/>
                <a:sym typeface="Canela Text Regular"/>
              </a:defRPr>
            </a:pPr>
            <a:endParaRPr/>
          </a:p>
        </p:txBody>
      </p:sp>
      <p:sp>
        <p:nvSpPr>
          <p:cNvPr id="169" name="Google Shape;157;p10"/>
          <p:cNvSpPr/>
          <p:nvPr/>
        </p:nvSpPr>
        <p:spPr>
          <a:xfrm rot="16200000">
            <a:off x="-845045" y="1327952"/>
            <a:ext cx="1244613" cy="12446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4644"/>
                </a:moveTo>
                <a:cubicBezTo>
                  <a:pt x="14193" y="4644"/>
                  <a:pt x="16956" y="7407"/>
                  <a:pt x="16956" y="10800"/>
                </a:cubicBezTo>
                <a:cubicBezTo>
                  <a:pt x="16956" y="14193"/>
                  <a:pt x="14193" y="16956"/>
                  <a:pt x="10800" y="16956"/>
                </a:cubicBezTo>
                <a:cubicBezTo>
                  <a:pt x="7407" y="16956"/>
                  <a:pt x="4644" y="14193"/>
                  <a:pt x="4644" y="10800"/>
                </a:cubicBezTo>
                <a:cubicBezTo>
                  <a:pt x="4644" y="7404"/>
                  <a:pt x="7407" y="4644"/>
                  <a:pt x="10800" y="4644"/>
                </a:cubicBezTo>
                <a:close/>
                <a:moveTo>
                  <a:pt x="10800" y="0"/>
                </a:moveTo>
                <a:cubicBezTo>
                  <a:pt x="4843" y="0"/>
                  <a:pt x="0" y="4846"/>
                  <a:pt x="0" y="10800"/>
                </a:cubicBezTo>
                <a:cubicBezTo>
                  <a:pt x="0" y="16757"/>
                  <a:pt x="4843" y="21600"/>
                  <a:pt x="10800" y="21600"/>
                </a:cubicBezTo>
                <a:cubicBezTo>
                  <a:pt x="16755" y="21600"/>
                  <a:pt x="21600" y="16757"/>
                  <a:pt x="21600" y="10800"/>
                </a:cubicBezTo>
                <a:cubicBezTo>
                  <a:pt x="21600" y="4846"/>
                  <a:pt x="16757" y="0"/>
                  <a:pt x="10800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spcBef>
                <a:spcPts val="0"/>
              </a:spcBef>
              <a:defRPr sz="11700">
                <a:latin typeface="Canela Text Regular"/>
                <a:ea typeface="Canela Text Regular"/>
                <a:cs typeface="Canela Text Regular"/>
                <a:sym typeface="Canela Text Regular"/>
              </a:defRPr>
            </a:pPr>
            <a:endParaRPr/>
          </a:p>
        </p:txBody>
      </p:sp>
      <p:sp>
        <p:nvSpPr>
          <p:cNvPr id="170" name="Google Shape;158;p10"/>
          <p:cNvSpPr/>
          <p:nvPr/>
        </p:nvSpPr>
        <p:spPr>
          <a:xfrm rot="5400000">
            <a:off x="6661600" y="6023999"/>
            <a:ext cx="1030401" cy="143536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16765" y="0"/>
                  <a:pt x="21600" y="347"/>
                  <a:pt x="21600" y="775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775"/>
                </a:lnTo>
                <a:cubicBezTo>
                  <a:pt x="0" y="347"/>
                  <a:pt x="4835" y="0"/>
                  <a:pt x="10800" y="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spcBef>
                <a:spcPts val="0"/>
              </a:spcBef>
              <a:defRPr sz="11700">
                <a:latin typeface="Canela Text Regular"/>
                <a:ea typeface="Canela Text Regular"/>
                <a:cs typeface="Canela Text Regular"/>
                <a:sym typeface="Canela Text Regular"/>
              </a:defRPr>
            </a:pPr>
            <a:endParaRPr/>
          </a:p>
        </p:txBody>
      </p:sp>
      <p:grpSp>
        <p:nvGrpSpPr>
          <p:cNvPr id="188" name="Google Shape;159;p10"/>
          <p:cNvGrpSpPr/>
          <p:nvPr/>
        </p:nvGrpSpPr>
        <p:grpSpPr>
          <a:xfrm>
            <a:off x="-1077897" y="11856340"/>
            <a:ext cx="3116067" cy="1243193"/>
            <a:chOff x="0" y="0"/>
            <a:chExt cx="3116065" cy="1243191"/>
          </a:xfrm>
        </p:grpSpPr>
        <p:grpSp>
          <p:nvGrpSpPr>
            <p:cNvPr id="181" name="Google Shape;160;p10"/>
            <p:cNvGrpSpPr/>
            <p:nvPr/>
          </p:nvGrpSpPr>
          <p:grpSpPr>
            <a:xfrm>
              <a:off x="3967" y="481357"/>
              <a:ext cx="3112099" cy="761835"/>
              <a:chOff x="0" y="0"/>
              <a:chExt cx="3112097" cy="761834"/>
            </a:xfrm>
          </p:grpSpPr>
          <p:sp>
            <p:nvSpPr>
              <p:cNvPr id="171" name="Google Shape;161;p10"/>
              <p:cNvSpPr/>
              <p:nvPr/>
            </p:nvSpPr>
            <p:spPr>
              <a:xfrm>
                <a:off x="2" y="0"/>
                <a:ext cx="205483" cy="2055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85" h="21600" extrusionOk="0">
                    <a:moveTo>
                      <a:pt x="10397" y="0"/>
                    </a:moveTo>
                    <a:cubicBezTo>
                      <a:pt x="6189" y="0"/>
                      <a:pt x="2407" y="2638"/>
                      <a:pt x="787" y="6675"/>
                    </a:cubicBezTo>
                    <a:cubicBezTo>
                      <a:pt x="-815" y="10702"/>
                      <a:pt x="76" y="15348"/>
                      <a:pt x="3042" y="18440"/>
                    </a:cubicBezTo>
                    <a:cubicBezTo>
                      <a:pt x="5033" y="20507"/>
                      <a:pt x="7687" y="21600"/>
                      <a:pt x="10388" y="21600"/>
                    </a:cubicBezTo>
                    <a:cubicBezTo>
                      <a:pt x="11734" y="21600"/>
                      <a:pt x="13089" y="21324"/>
                      <a:pt x="14378" y="20773"/>
                    </a:cubicBezTo>
                    <a:cubicBezTo>
                      <a:pt x="18254" y="19109"/>
                      <a:pt x="20785" y="15161"/>
                      <a:pt x="20785" y="10800"/>
                    </a:cubicBezTo>
                    <a:cubicBezTo>
                      <a:pt x="20785" y="4834"/>
                      <a:pt x="16131" y="0"/>
                      <a:pt x="103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72" name="Google Shape;162;p10"/>
              <p:cNvSpPr/>
              <p:nvPr/>
            </p:nvSpPr>
            <p:spPr>
              <a:xfrm>
                <a:off x="726612" y="0"/>
                <a:ext cx="205424" cy="2055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60" h="21600" extrusionOk="0">
                    <a:moveTo>
                      <a:pt x="10391" y="0"/>
                    </a:moveTo>
                    <a:cubicBezTo>
                      <a:pt x="6196" y="0"/>
                      <a:pt x="2399" y="2638"/>
                      <a:pt x="798" y="6675"/>
                    </a:cubicBezTo>
                    <a:cubicBezTo>
                      <a:pt x="-821" y="10702"/>
                      <a:pt x="69" y="15348"/>
                      <a:pt x="3043" y="18440"/>
                    </a:cubicBezTo>
                    <a:cubicBezTo>
                      <a:pt x="5031" y="20507"/>
                      <a:pt x="7683" y="21600"/>
                      <a:pt x="10381" y="21600"/>
                    </a:cubicBezTo>
                    <a:cubicBezTo>
                      <a:pt x="11726" y="21600"/>
                      <a:pt x="13080" y="21324"/>
                      <a:pt x="14359" y="20773"/>
                    </a:cubicBezTo>
                    <a:cubicBezTo>
                      <a:pt x="18241" y="19109"/>
                      <a:pt x="20779" y="15161"/>
                      <a:pt x="20760" y="10800"/>
                    </a:cubicBezTo>
                    <a:cubicBezTo>
                      <a:pt x="20760" y="4844"/>
                      <a:pt x="16120" y="0"/>
                      <a:pt x="103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73" name="Google Shape;163;p10"/>
              <p:cNvSpPr/>
              <p:nvPr/>
            </p:nvSpPr>
            <p:spPr>
              <a:xfrm>
                <a:off x="1453297" y="0"/>
                <a:ext cx="205475" cy="2055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84" h="21600" extrusionOk="0">
                    <a:moveTo>
                      <a:pt x="10396" y="0"/>
                    </a:moveTo>
                    <a:cubicBezTo>
                      <a:pt x="6188" y="0"/>
                      <a:pt x="2397" y="2638"/>
                      <a:pt x="795" y="6675"/>
                    </a:cubicBezTo>
                    <a:cubicBezTo>
                      <a:pt x="-816" y="10702"/>
                      <a:pt x="65" y="15348"/>
                      <a:pt x="3041" y="18440"/>
                    </a:cubicBezTo>
                    <a:cubicBezTo>
                      <a:pt x="5022" y="20507"/>
                      <a:pt x="7686" y="21600"/>
                      <a:pt x="10387" y="21600"/>
                    </a:cubicBezTo>
                    <a:cubicBezTo>
                      <a:pt x="11733" y="21600"/>
                      <a:pt x="13079" y="21324"/>
                      <a:pt x="14368" y="20773"/>
                    </a:cubicBezTo>
                    <a:cubicBezTo>
                      <a:pt x="18244" y="19109"/>
                      <a:pt x="20784" y="15161"/>
                      <a:pt x="20784" y="10800"/>
                    </a:cubicBezTo>
                    <a:cubicBezTo>
                      <a:pt x="20784" y="4844"/>
                      <a:pt x="16130" y="0"/>
                      <a:pt x="103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74" name="Google Shape;164;p10"/>
              <p:cNvSpPr/>
              <p:nvPr/>
            </p:nvSpPr>
            <p:spPr>
              <a:xfrm>
                <a:off x="2179937" y="0"/>
                <a:ext cx="205479" cy="2055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84" h="21600" extrusionOk="0">
                    <a:moveTo>
                      <a:pt x="10387" y="0"/>
                    </a:moveTo>
                    <a:cubicBezTo>
                      <a:pt x="6188" y="0"/>
                      <a:pt x="2406" y="2638"/>
                      <a:pt x="786" y="6675"/>
                    </a:cubicBezTo>
                    <a:cubicBezTo>
                      <a:pt x="-816" y="10702"/>
                      <a:pt x="75" y="15348"/>
                      <a:pt x="3051" y="18440"/>
                    </a:cubicBezTo>
                    <a:cubicBezTo>
                      <a:pt x="5032" y="20507"/>
                      <a:pt x="7686" y="21600"/>
                      <a:pt x="10387" y="21600"/>
                    </a:cubicBezTo>
                    <a:cubicBezTo>
                      <a:pt x="11723" y="21600"/>
                      <a:pt x="13079" y="21324"/>
                      <a:pt x="14368" y="20773"/>
                    </a:cubicBezTo>
                    <a:cubicBezTo>
                      <a:pt x="18263" y="19109"/>
                      <a:pt x="20784" y="15161"/>
                      <a:pt x="20784" y="10800"/>
                    </a:cubicBezTo>
                    <a:cubicBezTo>
                      <a:pt x="20784" y="4844"/>
                      <a:pt x="16140" y="0"/>
                      <a:pt x="103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75" name="Google Shape;165;p10"/>
              <p:cNvSpPr/>
              <p:nvPr/>
            </p:nvSpPr>
            <p:spPr>
              <a:xfrm>
                <a:off x="2906574" y="93"/>
                <a:ext cx="205524" cy="2055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80" h="21600" extrusionOk="0">
                    <a:moveTo>
                      <a:pt x="10393" y="0"/>
                    </a:moveTo>
                    <a:cubicBezTo>
                      <a:pt x="9057" y="0"/>
                      <a:pt x="7702" y="266"/>
                      <a:pt x="6423" y="818"/>
                    </a:cubicBezTo>
                    <a:cubicBezTo>
                      <a:pt x="2529" y="2492"/>
                      <a:pt x="0" y="6432"/>
                      <a:pt x="0" y="10795"/>
                    </a:cubicBezTo>
                    <a:cubicBezTo>
                      <a:pt x="0" y="16754"/>
                      <a:pt x="4652" y="21600"/>
                      <a:pt x="10393" y="21600"/>
                    </a:cubicBezTo>
                    <a:cubicBezTo>
                      <a:pt x="14589" y="21600"/>
                      <a:pt x="18388" y="18960"/>
                      <a:pt x="19989" y="14932"/>
                    </a:cubicBezTo>
                    <a:cubicBezTo>
                      <a:pt x="21600" y="10894"/>
                      <a:pt x="20700" y="6245"/>
                      <a:pt x="17735" y="3152"/>
                    </a:cubicBezTo>
                    <a:cubicBezTo>
                      <a:pt x="15745" y="1093"/>
                      <a:pt x="13093" y="0"/>
                      <a:pt x="103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76" name="Google Shape;166;p10"/>
              <p:cNvSpPr/>
              <p:nvPr/>
            </p:nvSpPr>
            <p:spPr>
              <a:xfrm>
                <a:off x="0" y="556336"/>
                <a:ext cx="205485" cy="205499"/>
              </a:xfrm>
              <a:prstGeom prst="ellipse">
                <a:avLst/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77" name="Google Shape;167;p10"/>
              <p:cNvSpPr/>
              <p:nvPr/>
            </p:nvSpPr>
            <p:spPr>
              <a:xfrm>
                <a:off x="726643" y="556336"/>
                <a:ext cx="205392" cy="2054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10" y="0"/>
                    </a:moveTo>
                    <a:cubicBezTo>
                      <a:pt x="4848" y="0"/>
                      <a:pt x="0" y="4836"/>
                      <a:pt x="0" y="10805"/>
                    </a:cubicBezTo>
                    <a:cubicBezTo>
                      <a:pt x="0" y="16764"/>
                      <a:pt x="4848" y="21600"/>
                      <a:pt x="10810" y="21600"/>
                    </a:cubicBezTo>
                    <a:cubicBezTo>
                      <a:pt x="16772" y="21600"/>
                      <a:pt x="21600" y="16764"/>
                      <a:pt x="21600" y="10805"/>
                    </a:cubicBezTo>
                    <a:cubicBezTo>
                      <a:pt x="21600" y="4836"/>
                      <a:pt x="16772" y="0"/>
                      <a:pt x="108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78" name="Google Shape;168;p10"/>
              <p:cNvSpPr/>
              <p:nvPr/>
            </p:nvSpPr>
            <p:spPr>
              <a:xfrm>
                <a:off x="1453444" y="556242"/>
                <a:ext cx="205452" cy="2054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085" h="21600" extrusionOk="0">
                    <a:moveTo>
                      <a:pt x="10043" y="0"/>
                    </a:moveTo>
                    <a:cubicBezTo>
                      <a:pt x="9512" y="0"/>
                      <a:pt x="8980" y="39"/>
                      <a:pt x="8440" y="138"/>
                    </a:cubicBezTo>
                    <a:cubicBezTo>
                      <a:pt x="2962" y="1093"/>
                      <a:pt x="-757" y="6648"/>
                      <a:pt x="132" y="12538"/>
                    </a:cubicBezTo>
                    <a:cubicBezTo>
                      <a:pt x="928" y="17837"/>
                      <a:pt x="5188" y="21600"/>
                      <a:pt x="10025" y="21600"/>
                    </a:cubicBezTo>
                    <a:cubicBezTo>
                      <a:pt x="10556" y="21600"/>
                      <a:pt x="11106" y="21551"/>
                      <a:pt x="11646" y="21452"/>
                    </a:cubicBezTo>
                    <a:cubicBezTo>
                      <a:pt x="17124" y="20507"/>
                      <a:pt x="20843" y="14961"/>
                      <a:pt x="19954" y="9071"/>
                    </a:cubicBezTo>
                    <a:cubicBezTo>
                      <a:pt x="19158" y="3763"/>
                      <a:pt x="14880" y="0"/>
                      <a:pt x="100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79" name="Google Shape;169;p10"/>
              <p:cNvSpPr/>
              <p:nvPr/>
            </p:nvSpPr>
            <p:spPr>
              <a:xfrm>
                <a:off x="2179937" y="556336"/>
                <a:ext cx="205479" cy="2054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84" h="21600" extrusionOk="0">
                    <a:moveTo>
                      <a:pt x="10387" y="0"/>
                    </a:moveTo>
                    <a:cubicBezTo>
                      <a:pt x="6188" y="0"/>
                      <a:pt x="2406" y="2620"/>
                      <a:pt x="786" y="6668"/>
                    </a:cubicBezTo>
                    <a:cubicBezTo>
                      <a:pt x="-816" y="10697"/>
                      <a:pt x="75" y="15336"/>
                      <a:pt x="3051" y="18428"/>
                    </a:cubicBezTo>
                    <a:cubicBezTo>
                      <a:pt x="5041" y="20497"/>
                      <a:pt x="7695" y="21600"/>
                      <a:pt x="10406" y="21600"/>
                    </a:cubicBezTo>
                    <a:cubicBezTo>
                      <a:pt x="11742" y="21600"/>
                      <a:pt x="13088" y="21324"/>
                      <a:pt x="14368" y="20773"/>
                    </a:cubicBezTo>
                    <a:cubicBezTo>
                      <a:pt x="18263" y="19098"/>
                      <a:pt x="20784" y="15168"/>
                      <a:pt x="20784" y="10805"/>
                    </a:cubicBezTo>
                    <a:cubicBezTo>
                      <a:pt x="20784" y="4826"/>
                      <a:pt x="16140" y="0"/>
                      <a:pt x="103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80" name="Google Shape;170;p10"/>
              <p:cNvSpPr/>
              <p:nvPr/>
            </p:nvSpPr>
            <p:spPr>
              <a:xfrm>
                <a:off x="2906574" y="556336"/>
                <a:ext cx="205486" cy="2054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5" y="0"/>
                    </a:moveTo>
                    <a:cubicBezTo>
                      <a:pt x="4846" y="0"/>
                      <a:pt x="0" y="4836"/>
                      <a:pt x="0" y="10805"/>
                    </a:cubicBezTo>
                    <a:cubicBezTo>
                      <a:pt x="0" y="16764"/>
                      <a:pt x="4846" y="21600"/>
                      <a:pt x="10805" y="21600"/>
                    </a:cubicBezTo>
                    <a:cubicBezTo>
                      <a:pt x="16764" y="21600"/>
                      <a:pt x="21600" y="16764"/>
                      <a:pt x="21600" y="10805"/>
                    </a:cubicBezTo>
                    <a:cubicBezTo>
                      <a:pt x="21600" y="4836"/>
                      <a:pt x="16764" y="0"/>
                      <a:pt x="108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</p:grpSp>
        <p:grpSp>
          <p:nvGrpSpPr>
            <p:cNvPr id="187" name="Google Shape;171;p10"/>
            <p:cNvGrpSpPr/>
            <p:nvPr/>
          </p:nvGrpSpPr>
          <p:grpSpPr>
            <a:xfrm>
              <a:off x="-1" y="0"/>
              <a:ext cx="3112061" cy="205592"/>
              <a:chOff x="0" y="0"/>
              <a:chExt cx="3112059" cy="205591"/>
            </a:xfrm>
          </p:grpSpPr>
          <p:sp>
            <p:nvSpPr>
              <p:cNvPr id="182" name="Google Shape;172;p10"/>
              <p:cNvSpPr/>
              <p:nvPr/>
            </p:nvSpPr>
            <p:spPr>
              <a:xfrm>
                <a:off x="0" y="93"/>
                <a:ext cx="205485" cy="205499"/>
              </a:xfrm>
              <a:prstGeom prst="ellipse">
                <a:avLst/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83" name="Google Shape;173;p10"/>
              <p:cNvSpPr/>
              <p:nvPr/>
            </p:nvSpPr>
            <p:spPr>
              <a:xfrm>
                <a:off x="726643" y="93"/>
                <a:ext cx="205392" cy="2054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10" y="0"/>
                    </a:moveTo>
                    <a:cubicBezTo>
                      <a:pt x="4848" y="0"/>
                      <a:pt x="0" y="4836"/>
                      <a:pt x="0" y="10805"/>
                    </a:cubicBezTo>
                    <a:cubicBezTo>
                      <a:pt x="0" y="16764"/>
                      <a:pt x="4848" y="21600"/>
                      <a:pt x="10810" y="21600"/>
                    </a:cubicBezTo>
                    <a:cubicBezTo>
                      <a:pt x="16772" y="21600"/>
                      <a:pt x="21600" y="16764"/>
                      <a:pt x="21600" y="10805"/>
                    </a:cubicBezTo>
                    <a:cubicBezTo>
                      <a:pt x="21600" y="4836"/>
                      <a:pt x="16772" y="0"/>
                      <a:pt x="108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84" name="Google Shape;174;p10"/>
              <p:cNvSpPr/>
              <p:nvPr/>
            </p:nvSpPr>
            <p:spPr>
              <a:xfrm>
                <a:off x="1453444" y="0"/>
                <a:ext cx="205452" cy="2054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085" h="21600" extrusionOk="0">
                    <a:moveTo>
                      <a:pt x="10043" y="0"/>
                    </a:moveTo>
                    <a:cubicBezTo>
                      <a:pt x="9512" y="0"/>
                      <a:pt x="8980" y="39"/>
                      <a:pt x="8440" y="138"/>
                    </a:cubicBezTo>
                    <a:cubicBezTo>
                      <a:pt x="2962" y="1093"/>
                      <a:pt x="-757" y="6648"/>
                      <a:pt x="132" y="12538"/>
                    </a:cubicBezTo>
                    <a:cubicBezTo>
                      <a:pt x="928" y="17837"/>
                      <a:pt x="5188" y="21600"/>
                      <a:pt x="10025" y="21600"/>
                    </a:cubicBezTo>
                    <a:cubicBezTo>
                      <a:pt x="10556" y="21600"/>
                      <a:pt x="11106" y="21551"/>
                      <a:pt x="11646" y="21452"/>
                    </a:cubicBezTo>
                    <a:cubicBezTo>
                      <a:pt x="17124" y="20507"/>
                      <a:pt x="20843" y="14961"/>
                      <a:pt x="19954" y="9071"/>
                    </a:cubicBezTo>
                    <a:cubicBezTo>
                      <a:pt x="19158" y="3763"/>
                      <a:pt x="14880" y="0"/>
                      <a:pt x="100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85" name="Google Shape;175;p10"/>
              <p:cNvSpPr/>
              <p:nvPr/>
            </p:nvSpPr>
            <p:spPr>
              <a:xfrm>
                <a:off x="2179937" y="93"/>
                <a:ext cx="205479" cy="2054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84" h="21600" extrusionOk="0">
                    <a:moveTo>
                      <a:pt x="10387" y="0"/>
                    </a:moveTo>
                    <a:cubicBezTo>
                      <a:pt x="6188" y="0"/>
                      <a:pt x="2406" y="2620"/>
                      <a:pt x="786" y="6668"/>
                    </a:cubicBezTo>
                    <a:cubicBezTo>
                      <a:pt x="-816" y="10697"/>
                      <a:pt x="75" y="15336"/>
                      <a:pt x="3051" y="18428"/>
                    </a:cubicBezTo>
                    <a:cubicBezTo>
                      <a:pt x="5041" y="20497"/>
                      <a:pt x="7695" y="21600"/>
                      <a:pt x="10406" y="21600"/>
                    </a:cubicBezTo>
                    <a:cubicBezTo>
                      <a:pt x="11742" y="21600"/>
                      <a:pt x="13088" y="21324"/>
                      <a:pt x="14368" y="20773"/>
                    </a:cubicBezTo>
                    <a:cubicBezTo>
                      <a:pt x="18263" y="19098"/>
                      <a:pt x="20784" y="15168"/>
                      <a:pt x="20784" y="10805"/>
                    </a:cubicBezTo>
                    <a:cubicBezTo>
                      <a:pt x="20784" y="4826"/>
                      <a:pt x="16140" y="0"/>
                      <a:pt x="103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186" name="Google Shape;176;p10"/>
              <p:cNvSpPr/>
              <p:nvPr/>
            </p:nvSpPr>
            <p:spPr>
              <a:xfrm>
                <a:off x="2906574" y="93"/>
                <a:ext cx="205486" cy="2054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5" y="0"/>
                    </a:moveTo>
                    <a:cubicBezTo>
                      <a:pt x="4846" y="0"/>
                      <a:pt x="0" y="4836"/>
                      <a:pt x="0" y="10805"/>
                    </a:cubicBezTo>
                    <a:cubicBezTo>
                      <a:pt x="0" y="16764"/>
                      <a:pt x="4846" y="21600"/>
                      <a:pt x="10805" y="21600"/>
                    </a:cubicBezTo>
                    <a:cubicBezTo>
                      <a:pt x="16764" y="21600"/>
                      <a:pt x="21600" y="16764"/>
                      <a:pt x="21600" y="10805"/>
                    </a:cubicBezTo>
                    <a:cubicBezTo>
                      <a:pt x="21600" y="4836"/>
                      <a:pt x="16764" y="0"/>
                      <a:pt x="108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</p:grpSp>
      </p:grpSp>
      <p:grpSp>
        <p:nvGrpSpPr>
          <p:cNvPr id="195" name="Google Shape;177;p10"/>
          <p:cNvGrpSpPr/>
          <p:nvPr/>
        </p:nvGrpSpPr>
        <p:grpSpPr>
          <a:xfrm>
            <a:off x="23300080" y="10620427"/>
            <a:ext cx="1317685" cy="4280686"/>
            <a:chOff x="0" y="0"/>
            <a:chExt cx="1317683" cy="4280684"/>
          </a:xfrm>
        </p:grpSpPr>
        <p:sp>
          <p:nvSpPr>
            <p:cNvPr id="189" name="Google Shape;178;p10"/>
            <p:cNvSpPr/>
            <p:nvPr/>
          </p:nvSpPr>
          <p:spPr>
            <a:xfrm>
              <a:off x="421" y="0"/>
              <a:ext cx="1317263" cy="13174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56" y="0"/>
                  </a:moveTo>
                  <a:lnTo>
                    <a:pt x="0" y="19556"/>
                  </a:lnTo>
                  <a:lnTo>
                    <a:pt x="2042" y="21600"/>
                  </a:lnTo>
                  <a:lnTo>
                    <a:pt x="21600" y="2044"/>
                  </a:lnTo>
                  <a:lnTo>
                    <a:pt x="19556" y="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190" name="Google Shape;179;p10"/>
            <p:cNvSpPr/>
            <p:nvPr/>
          </p:nvSpPr>
          <p:spPr>
            <a:xfrm>
              <a:off x="0" y="592375"/>
              <a:ext cx="1317544" cy="13172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52" y="0"/>
                  </a:moveTo>
                  <a:lnTo>
                    <a:pt x="0" y="19558"/>
                  </a:lnTo>
                  <a:lnTo>
                    <a:pt x="2046" y="21600"/>
                  </a:lnTo>
                  <a:lnTo>
                    <a:pt x="21600" y="2044"/>
                  </a:lnTo>
                  <a:lnTo>
                    <a:pt x="19552" y="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191" name="Google Shape;180;p10"/>
            <p:cNvSpPr/>
            <p:nvPr/>
          </p:nvSpPr>
          <p:spPr>
            <a:xfrm>
              <a:off x="421" y="1185312"/>
              <a:ext cx="1317263" cy="13174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56" y="0"/>
                  </a:moveTo>
                  <a:lnTo>
                    <a:pt x="0" y="19556"/>
                  </a:lnTo>
                  <a:lnTo>
                    <a:pt x="2042" y="21600"/>
                  </a:lnTo>
                  <a:lnTo>
                    <a:pt x="21600" y="2044"/>
                  </a:lnTo>
                  <a:lnTo>
                    <a:pt x="19556" y="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192" name="Google Shape;181;p10"/>
            <p:cNvSpPr/>
            <p:nvPr/>
          </p:nvSpPr>
          <p:spPr>
            <a:xfrm>
              <a:off x="0" y="1777687"/>
              <a:ext cx="1317544" cy="13172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52" y="0"/>
                  </a:moveTo>
                  <a:lnTo>
                    <a:pt x="0" y="19556"/>
                  </a:lnTo>
                  <a:lnTo>
                    <a:pt x="2046" y="21600"/>
                  </a:lnTo>
                  <a:lnTo>
                    <a:pt x="21600" y="2042"/>
                  </a:lnTo>
                  <a:lnTo>
                    <a:pt x="19552" y="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193" name="Google Shape;182;p10"/>
            <p:cNvSpPr/>
            <p:nvPr/>
          </p:nvSpPr>
          <p:spPr>
            <a:xfrm>
              <a:off x="421" y="2963281"/>
              <a:ext cx="1317263" cy="13174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56" y="0"/>
                  </a:moveTo>
                  <a:lnTo>
                    <a:pt x="0" y="19554"/>
                  </a:lnTo>
                  <a:lnTo>
                    <a:pt x="2042" y="21600"/>
                  </a:lnTo>
                  <a:lnTo>
                    <a:pt x="21600" y="2044"/>
                  </a:lnTo>
                  <a:lnTo>
                    <a:pt x="19556" y="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194" name="Google Shape;183;p10"/>
            <p:cNvSpPr/>
            <p:nvPr/>
          </p:nvSpPr>
          <p:spPr>
            <a:xfrm>
              <a:off x="421" y="2370624"/>
              <a:ext cx="1317263" cy="13172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56" y="0"/>
                  </a:moveTo>
                  <a:lnTo>
                    <a:pt x="0" y="19556"/>
                  </a:lnTo>
                  <a:lnTo>
                    <a:pt x="2042" y="21600"/>
                  </a:lnTo>
                  <a:lnTo>
                    <a:pt x="21600" y="2044"/>
                  </a:lnTo>
                  <a:lnTo>
                    <a:pt x="19556" y="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</p:grpSp>
      <p:sp>
        <p:nvSpPr>
          <p:cNvPr id="19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4630400" y="11976100"/>
            <a:ext cx="5689600" cy="736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1896399" y="3472133"/>
            <a:ext cx="20591202" cy="7780801"/>
          </a:xfrm>
          <a:prstGeom prst="rect">
            <a:avLst/>
          </a:prstGeom>
        </p:spPr>
        <p:txBody>
          <a:bodyPr lIns="91424" tIns="91424" rIns="91424" bIns="91424"/>
          <a:lstStyle>
            <a:lvl1pPr marL="1219215" indent="-812809" defTabSz="2438337">
              <a:lnSpc>
                <a:spcPct val="90000"/>
              </a:lnSpc>
              <a:spcBef>
                <a:spcPts val="0"/>
              </a:spcBef>
              <a:buSzPts val="3200"/>
              <a:buChar char="●"/>
              <a:defRPr sz="3200" spc="0">
                <a:latin typeface="Canela Text Regular"/>
                <a:ea typeface="Canela Text Regular"/>
                <a:cs typeface="Canela Text Regular"/>
                <a:sym typeface="Canela Text Regular"/>
              </a:defRPr>
            </a:lvl1pPr>
            <a:lvl2pPr marL="2438430" indent="-812809" defTabSz="2438337">
              <a:lnSpc>
                <a:spcPct val="90000"/>
              </a:lnSpc>
              <a:spcBef>
                <a:spcPts val="0"/>
              </a:spcBef>
              <a:buSzPts val="3200"/>
              <a:buChar char="○"/>
              <a:defRPr sz="3200" spc="0">
                <a:latin typeface="Canela Text Regular"/>
                <a:ea typeface="Canela Text Regular"/>
                <a:cs typeface="Canela Text Regular"/>
                <a:sym typeface="Canela Text Regular"/>
              </a:defRPr>
            </a:lvl2pPr>
            <a:lvl3pPr marL="3657646" indent="-812810" defTabSz="2438337">
              <a:lnSpc>
                <a:spcPct val="90000"/>
              </a:lnSpc>
              <a:spcBef>
                <a:spcPts val="0"/>
              </a:spcBef>
              <a:buSzPts val="3200"/>
              <a:buChar char="■"/>
              <a:defRPr sz="3200" spc="0">
                <a:latin typeface="Canela Text Regular"/>
                <a:ea typeface="Canela Text Regular"/>
                <a:cs typeface="Canela Text Regular"/>
                <a:sym typeface="Canela Text Regular"/>
              </a:defRPr>
            </a:lvl3pPr>
            <a:lvl4pPr marL="4876860" indent="-812810" defTabSz="2438337">
              <a:lnSpc>
                <a:spcPct val="90000"/>
              </a:lnSpc>
              <a:spcBef>
                <a:spcPts val="0"/>
              </a:spcBef>
              <a:buSzPts val="3200"/>
              <a:buChar char="●"/>
              <a:defRPr sz="3200" spc="0">
                <a:latin typeface="Canela Text Regular"/>
                <a:ea typeface="Canela Text Regular"/>
                <a:cs typeface="Canela Text Regular"/>
                <a:sym typeface="Canela Text Regular"/>
              </a:defRPr>
            </a:lvl4pPr>
            <a:lvl5pPr marL="6096075" indent="-812810" defTabSz="2438337">
              <a:lnSpc>
                <a:spcPct val="90000"/>
              </a:lnSpc>
              <a:spcBef>
                <a:spcPts val="0"/>
              </a:spcBef>
              <a:buSzPts val="3200"/>
              <a:buChar char="○"/>
              <a:defRPr sz="3200" spc="0">
                <a:latin typeface="Canela Text Regular"/>
                <a:ea typeface="Canela Text Regular"/>
                <a:cs typeface="Canela Text Regular"/>
                <a:sym typeface="Canela Text Regular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grpSp>
        <p:nvGrpSpPr>
          <p:cNvPr id="214" name="Google Shape;26;p4"/>
          <p:cNvGrpSpPr/>
          <p:nvPr/>
        </p:nvGrpSpPr>
        <p:grpSpPr>
          <a:xfrm>
            <a:off x="244885" y="150887"/>
            <a:ext cx="737052" cy="3011067"/>
            <a:chOff x="0" y="0"/>
            <a:chExt cx="737051" cy="3011065"/>
          </a:xfrm>
        </p:grpSpPr>
        <p:sp>
          <p:nvSpPr>
            <p:cNvPr id="204" name="Google Shape;27;p4"/>
            <p:cNvSpPr/>
            <p:nvPr/>
          </p:nvSpPr>
          <p:spPr>
            <a:xfrm rot="5400000">
              <a:off x="538189" y="-45"/>
              <a:ext cx="198815" cy="1989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5" h="21600" extrusionOk="0">
                  <a:moveTo>
                    <a:pt x="10397" y="0"/>
                  </a:moveTo>
                  <a:cubicBezTo>
                    <a:pt x="6189" y="0"/>
                    <a:pt x="2407" y="2638"/>
                    <a:pt x="787" y="6675"/>
                  </a:cubicBezTo>
                  <a:cubicBezTo>
                    <a:pt x="-815" y="10702"/>
                    <a:pt x="76" y="15348"/>
                    <a:pt x="3042" y="18440"/>
                  </a:cubicBezTo>
                  <a:cubicBezTo>
                    <a:pt x="5033" y="20507"/>
                    <a:pt x="7687" y="21600"/>
                    <a:pt x="10388" y="21600"/>
                  </a:cubicBezTo>
                  <a:cubicBezTo>
                    <a:pt x="11734" y="21600"/>
                    <a:pt x="13089" y="21324"/>
                    <a:pt x="14378" y="20773"/>
                  </a:cubicBezTo>
                  <a:cubicBezTo>
                    <a:pt x="18254" y="19109"/>
                    <a:pt x="20785" y="15161"/>
                    <a:pt x="20785" y="10800"/>
                  </a:cubicBezTo>
                  <a:cubicBezTo>
                    <a:pt x="20785" y="4834"/>
                    <a:pt x="16131" y="0"/>
                    <a:pt x="10397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05" name="Google Shape;28;p4"/>
            <p:cNvSpPr/>
            <p:nvPr/>
          </p:nvSpPr>
          <p:spPr>
            <a:xfrm rot="5400000">
              <a:off x="538217" y="702947"/>
              <a:ext cx="198758" cy="1989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60" h="21600" extrusionOk="0">
                  <a:moveTo>
                    <a:pt x="10391" y="0"/>
                  </a:moveTo>
                  <a:cubicBezTo>
                    <a:pt x="6196" y="0"/>
                    <a:pt x="2399" y="2638"/>
                    <a:pt x="798" y="6675"/>
                  </a:cubicBezTo>
                  <a:cubicBezTo>
                    <a:pt x="-821" y="10702"/>
                    <a:pt x="69" y="15348"/>
                    <a:pt x="3043" y="18440"/>
                  </a:cubicBezTo>
                  <a:cubicBezTo>
                    <a:pt x="5031" y="20507"/>
                    <a:pt x="7683" y="21600"/>
                    <a:pt x="10381" y="21600"/>
                  </a:cubicBezTo>
                  <a:cubicBezTo>
                    <a:pt x="11726" y="21600"/>
                    <a:pt x="13080" y="21324"/>
                    <a:pt x="14359" y="20773"/>
                  </a:cubicBezTo>
                  <a:cubicBezTo>
                    <a:pt x="18241" y="19109"/>
                    <a:pt x="20779" y="15161"/>
                    <a:pt x="20760" y="10800"/>
                  </a:cubicBezTo>
                  <a:cubicBezTo>
                    <a:pt x="20760" y="4844"/>
                    <a:pt x="16120" y="0"/>
                    <a:pt x="10391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06" name="Google Shape;29;p4"/>
            <p:cNvSpPr/>
            <p:nvPr/>
          </p:nvSpPr>
          <p:spPr>
            <a:xfrm rot="5400000">
              <a:off x="538192" y="1406065"/>
              <a:ext cx="198808" cy="1989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4" h="21600" extrusionOk="0">
                  <a:moveTo>
                    <a:pt x="10396" y="0"/>
                  </a:moveTo>
                  <a:cubicBezTo>
                    <a:pt x="6188" y="0"/>
                    <a:pt x="2397" y="2638"/>
                    <a:pt x="795" y="6675"/>
                  </a:cubicBezTo>
                  <a:cubicBezTo>
                    <a:pt x="-816" y="10702"/>
                    <a:pt x="65" y="15348"/>
                    <a:pt x="3041" y="18440"/>
                  </a:cubicBezTo>
                  <a:cubicBezTo>
                    <a:pt x="5022" y="20507"/>
                    <a:pt x="7686" y="21600"/>
                    <a:pt x="10387" y="21600"/>
                  </a:cubicBezTo>
                  <a:cubicBezTo>
                    <a:pt x="11733" y="21600"/>
                    <a:pt x="13079" y="21324"/>
                    <a:pt x="14368" y="20773"/>
                  </a:cubicBezTo>
                  <a:cubicBezTo>
                    <a:pt x="18244" y="19109"/>
                    <a:pt x="20784" y="15161"/>
                    <a:pt x="20784" y="10800"/>
                  </a:cubicBezTo>
                  <a:cubicBezTo>
                    <a:pt x="20784" y="4844"/>
                    <a:pt x="16130" y="0"/>
                    <a:pt x="10396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07" name="Google Shape;30;p4"/>
            <p:cNvSpPr/>
            <p:nvPr/>
          </p:nvSpPr>
          <p:spPr>
            <a:xfrm rot="5400000">
              <a:off x="538191" y="2109117"/>
              <a:ext cx="198811" cy="1989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4" h="21600" extrusionOk="0">
                  <a:moveTo>
                    <a:pt x="10387" y="0"/>
                  </a:moveTo>
                  <a:cubicBezTo>
                    <a:pt x="6188" y="0"/>
                    <a:pt x="2406" y="2638"/>
                    <a:pt x="786" y="6675"/>
                  </a:cubicBezTo>
                  <a:cubicBezTo>
                    <a:pt x="-816" y="10702"/>
                    <a:pt x="75" y="15348"/>
                    <a:pt x="3051" y="18440"/>
                  </a:cubicBezTo>
                  <a:cubicBezTo>
                    <a:pt x="5032" y="20507"/>
                    <a:pt x="7686" y="21600"/>
                    <a:pt x="10387" y="21600"/>
                  </a:cubicBezTo>
                  <a:cubicBezTo>
                    <a:pt x="11723" y="21600"/>
                    <a:pt x="13079" y="21324"/>
                    <a:pt x="14368" y="20773"/>
                  </a:cubicBezTo>
                  <a:cubicBezTo>
                    <a:pt x="18263" y="19109"/>
                    <a:pt x="20784" y="15161"/>
                    <a:pt x="20784" y="10800"/>
                  </a:cubicBezTo>
                  <a:cubicBezTo>
                    <a:pt x="20784" y="4844"/>
                    <a:pt x="16140" y="0"/>
                    <a:pt x="10387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08" name="Google Shape;31;p4"/>
            <p:cNvSpPr/>
            <p:nvPr/>
          </p:nvSpPr>
          <p:spPr>
            <a:xfrm rot="5400000">
              <a:off x="538123" y="2812229"/>
              <a:ext cx="198855" cy="1988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0" h="21600" extrusionOk="0">
                  <a:moveTo>
                    <a:pt x="10393" y="0"/>
                  </a:moveTo>
                  <a:cubicBezTo>
                    <a:pt x="9057" y="0"/>
                    <a:pt x="7702" y="266"/>
                    <a:pt x="6423" y="818"/>
                  </a:cubicBezTo>
                  <a:cubicBezTo>
                    <a:pt x="2529" y="2492"/>
                    <a:pt x="0" y="6432"/>
                    <a:pt x="0" y="10795"/>
                  </a:cubicBezTo>
                  <a:cubicBezTo>
                    <a:pt x="0" y="16754"/>
                    <a:pt x="4652" y="21600"/>
                    <a:pt x="10393" y="21600"/>
                  </a:cubicBezTo>
                  <a:cubicBezTo>
                    <a:pt x="14589" y="21600"/>
                    <a:pt x="18388" y="18960"/>
                    <a:pt x="19989" y="14932"/>
                  </a:cubicBezTo>
                  <a:cubicBezTo>
                    <a:pt x="21600" y="10894"/>
                    <a:pt x="20700" y="6245"/>
                    <a:pt x="17735" y="3152"/>
                  </a:cubicBezTo>
                  <a:cubicBezTo>
                    <a:pt x="15745" y="1093"/>
                    <a:pt x="13093" y="0"/>
                    <a:pt x="10393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09" name="Google Shape;32;p4"/>
            <p:cNvSpPr/>
            <p:nvPr/>
          </p:nvSpPr>
          <p:spPr>
            <a:xfrm rot="5400000">
              <a:off x="1" y="-1"/>
              <a:ext cx="198820" cy="198820"/>
            </a:xfrm>
            <a:prstGeom prst="ellipse">
              <a:avLst/>
            </a:pr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10" name="Google Shape;33;p4"/>
            <p:cNvSpPr/>
            <p:nvPr/>
          </p:nvSpPr>
          <p:spPr>
            <a:xfrm rot="5400000">
              <a:off x="46" y="703007"/>
              <a:ext cx="198729" cy="1988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10" y="0"/>
                  </a:moveTo>
                  <a:cubicBezTo>
                    <a:pt x="4848" y="0"/>
                    <a:pt x="0" y="4836"/>
                    <a:pt x="0" y="10805"/>
                  </a:cubicBezTo>
                  <a:cubicBezTo>
                    <a:pt x="0" y="16764"/>
                    <a:pt x="4848" y="21600"/>
                    <a:pt x="10810" y="21600"/>
                  </a:cubicBezTo>
                  <a:cubicBezTo>
                    <a:pt x="16772" y="21600"/>
                    <a:pt x="21600" y="16764"/>
                    <a:pt x="21600" y="10805"/>
                  </a:cubicBezTo>
                  <a:cubicBezTo>
                    <a:pt x="21600" y="4836"/>
                    <a:pt x="16772" y="0"/>
                    <a:pt x="10810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11" name="Google Shape;34;p4"/>
            <p:cNvSpPr/>
            <p:nvPr/>
          </p:nvSpPr>
          <p:spPr>
            <a:xfrm rot="5400000">
              <a:off x="107" y="1406242"/>
              <a:ext cx="198786" cy="1988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85" h="21600" extrusionOk="0">
                  <a:moveTo>
                    <a:pt x="10043" y="0"/>
                  </a:moveTo>
                  <a:cubicBezTo>
                    <a:pt x="9512" y="0"/>
                    <a:pt x="8980" y="39"/>
                    <a:pt x="8440" y="138"/>
                  </a:cubicBezTo>
                  <a:cubicBezTo>
                    <a:pt x="2962" y="1093"/>
                    <a:pt x="-757" y="6648"/>
                    <a:pt x="132" y="12538"/>
                  </a:cubicBezTo>
                  <a:cubicBezTo>
                    <a:pt x="928" y="17837"/>
                    <a:pt x="5188" y="21600"/>
                    <a:pt x="10025" y="21600"/>
                  </a:cubicBezTo>
                  <a:cubicBezTo>
                    <a:pt x="10556" y="21600"/>
                    <a:pt x="11106" y="21551"/>
                    <a:pt x="11646" y="21452"/>
                  </a:cubicBezTo>
                  <a:cubicBezTo>
                    <a:pt x="17124" y="20507"/>
                    <a:pt x="20843" y="14961"/>
                    <a:pt x="19954" y="9071"/>
                  </a:cubicBezTo>
                  <a:cubicBezTo>
                    <a:pt x="19158" y="3763"/>
                    <a:pt x="14880" y="0"/>
                    <a:pt x="10043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12" name="Google Shape;35;p4"/>
            <p:cNvSpPr/>
            <p:nvPr/>
          </p:nvSpPr>
          <p:spPr>
            <a:xfrm rot="5400000">
              <a:off x="4" y="2109162"/>
              <a:ext cx="198811" cy="1988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4" h="21600" extrusionOk="0">
                  <a:moveTo>
                    <a:pt x="10387" y="0"/>
                  </a:moveTo>
                  <a:cubicBezTo>
                    <a:pt x="6188" y="0"/>
                    <a:pt x="2406" y="2620"/>
                    <a:pt x="786" y="6668"/>
                  </a:cubicBezTo>
                  <a:cubicBezTo>
                    <a:pt x="-816" y="10697"/>
                    <a:pt x="75" y="15336"/>
                    <a:pt x="3051" y="18428"/>
                  </a:cubicBezTo>
                  <a:cubicBezTo>
                    <a:pt x="5041" y="20497"/>
                    <a:pt x="7695" y="21600"/>
                    <a:pt x="10406" y="21600"/>
                  </a:cubicBezTo>
                  <a:cubicBezTo>
                    <a:pt x="11742" y="21600"/>
                    <a:pt x="13088" y="21324"/>
                    <a:pt x="14368" y="20773"/>
                  </a:cubicBezTo>
                  <a:cubicBezTo>
                    <a:pt x="18263" y="19098"/>
                    <a:pt x="20784" y="15168"/>
                    <a:pt x="20784" y="10805"/>
                  </a:cubicBezTo>
                  <a:cubicBezTo>
                    <a:pt x="20784" y="4826"/>
                    <a:pt x="16140" y="0"/>
                    <a:pt x="10387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13" name="Google Shape;36;p4"/>
            <p:cNvSpPr/>
            <p:nvPr/>
          </p:nvSpPr>
          <p:spPr>
            <a:xfrm rot="5400000">
              <a:off x="1" y="2812210"/>
              <a:ext cx="198820" cy="1988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5" y="0"/>
                  </a:moveTo>
                  <a:cubicBezTo>
                    <a:pt x="4846" y="0"/>
                    <a:pt x="0" y="4836"/>
                    <a:pt x="0" y="10805"/>
                  </a:cubicBezTo>
                  <a:cubicBezTo>
                    <a:pt x="0" y="16764"/>
                    <a:pt x="4846" y="21600"/>
                    <a:pt x="10805" y="21600"/>
                  </a:cubicBezTo>
                  <a:cubicBezTo>
                    <a:pt x="16764" y="21600"/>
                    <a:pt x="21600" y="16764"/>
                    <a:pt x="21600" y="10805"/>
                  </a:cubicBezTo>
                  <a:cubicBezTo>
                    <a:pt x="21600" y="4836"/>
                    <a:pt x="16764" y="0"/>
                    <a:pt x="10805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</p:grpSp>
      <p:sp>
        <p:nvSpPr>
          <p:cNvPr id="215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177600" y="1186667"/>
            <a:ext cx="18028801" cy="1527201"/>
          </a:xfrm>
          <a:prstGeom prst="rect">
            <a:avLst/>
          </a:prstGeom>
        </p:spPr>
        <p:txBody>
          <a:bodyPr lIns="91424" tIns="91424" rIns="91424" bIns="91424"/>
          <a:lstStyle/>
          <a:p>
            <a:r>
              <a:t>Текст заголовка</a:t>
            </a:r>
          </a:p>
        </p:txBody>
      </p:sp>
      <p:grpSp>
        <p:nvGrpSpPr>
          <p:cNvPr id="229" name="Google Shape;38;p4"/>
          <p:cNvGrpSpPr/>
          <p:nvPr/>
        </p:nvGrpSpPr>
        <p:grpSpPr>
          <a:xfrm>
            <a:off x="23488548" y="148761"/>
            <a:ext cx="1317685" cy="8429138"/>
            <a:chOff x="0" y="0"/>
            <a:chExt cx="1317683" cy="8429136"/>
          </a:xfrm>
        </p:grpSpPr>
        <p:sp>
          <p:nvSpPr>
            <p:cNvPr id="216" name="Google Shape;39;p4"/>
            <p:cNvSpPr/>
            <p:nvPr/>
          </p:nvSpPr>
          <p:spPr>
            <a:xfrm>
              <a:off x="421" y="0"/>
              <a:ext cx="1317263" cy="13174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56" y="0"/>
                  </a:moveTo>
                  <a:lnTo>
                    <a:pt x="0" y="19556"/>
                  </a:lnTo>
                  <a:lnTo>
                    <a:pt x="2042" y="21600"/>
                  </a:lnTo>
                  <a:lnTo>
                    <a:pt x="21600" y="2044"/>
                  </a:lnTo>
                  <a:lnTo>
                    <a:pt x="19556" y="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17" name="Google Shape;40;p4"/>
            <p:cNvSpPr/>
            <p:nvPr/>
          </p:nvSpPr>
          <p:spPr>
            <a:xfrm>
              <a:off x="0" y="592375"/>
              <a:ext cx="1317544" cy="13172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52" y="0"/>
                  </a:moveTo>
                  <a:lnTo>
                    <a:pt x="0" y="19558"/>
                  </a:lnTo>
                  <a:lnTo>
                    <a:pt x="2046" y="21600"/>
                  </a:lnTo>
                  <a:lnTo>
                    <a:pt x="21600" y="2044"/>
                  </a:lnTo>
                  <a:lnTo>
                    <a:pt x="19552" y="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18" name="Google Shape;41;p4"/>
            <p:cNvSpPr/>
            <p:nvPr/>
          </p:nvSpPr>
          <p:spPr>
            <a:xfrm>
              <a:off x="421" y="1185312"/>
              <a:ext cx="1317263" cy="13174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56" y="0"/>
                  </a:moveTo>
                  <a:lnTo>
                    <a:pt x="0" y="19556"/>
                  </a:lnTo>
                  <a:lnTo>
                    <a:pt x="2042" y="21600"/>
                  </a:lnTo>
                  <a:lnTo>
                    <a:pt x="21600" y="2044"/>
                  </a:lnTo>
                  <a:lnTo>
                    <a:pt x="19556" y="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19" name="Google Shape;42;p4"/>
            <p:cNvSpPr/>
            <p:nvPr/>
          </p:nvSpPr>
          <p:spPr>
            <a:xfrm>
              <a:off x="0" y="1777687"/>
              <a:ext cx="1317544" cy="13172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52" y="0"/>
                  </a:moveTo>
                  <a:lnTo>
                    <a:pt x="0" y="19556"/>
                  </a:lnTo>
                  <a:lnTo>
                    <a:pt x="2046" y="21600"/>
                  </a:lnTo>
                  <a:lnTo>
                    <a:pt x="21600" y="2042"/>
                  </a:lnTo>
                  <a:lnTo>
                    <a:pt x="19552" y="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20" name="Google Shape;43;p4"/>
            <p:cNvSpPr/>
            <p:nvPr/>
          </p:nvSpPr>
          <p:spPr>
            <a:xfrm>
              <a:off x="421" y="2370624"/>
              <a:ext cx="1317263" cy="13172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56" y="0"/>
                  </a:moveTo>
                  <a:lnTo>
                    <a:pt x="0" y="19556"/>
                  </a:lnTo>
                  <a:lnTo>
                    <a:pt x="2042" y="21600"/>
                  </a:lnTo>
                  <a:lnTo>
                    <a:pt x="21600" y="2044"/>
                  </a:lnTo>
                  <a:lnTo>
                    <a:pt x="19556" y="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21" name="Google Shape;44;p4"/>
            <p:cNvSpPr/>
            <p:nvPr/>
          </p:nvSpPr>
          <p:spPr>
            <a:xfrm>
              <a:off x="421" y="2963280"/>
              <a:ext cx="1317263" cy="13174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56" y="0"/>
                  </a:moveTo>
                  <a:lnTo>
                    <a:pt x="0" y="19554"/>
                  </a:lnTo>
                  <a:lnTo>
                    <a:pt x="2042" y="21600"/>
                  </a:lnTo>
                  <a:lnTo>
                    <a:pt x="21600" y="2044"/>
                  </a:lnTo>
                  <a:lnTo>
                    <a:pt x="19556" y="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22" name="Google Shape;45;p4"/>
            <p:cNvSpPr/>
            <p:nvPr/>
          </p:nvSpPr>
          <p:spPr>
            <a:xfrm>
              <a:off x="140" y="3555375"/>
              <a:ext cx="1317404" cy="13175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56" y="0"/>
                  </a:moveTo>
                  <a:lnTo>
                    <a:pt x="0" y="19554"/>
                  </a:lnTo>
                  <a:lnTo>
                    <a:pt x="2044" y="21600"/>
                  </a:lnTo>
                  <a:lnTo>
                    <a:pt x="21600" y="2048"/>
                  </a:lnTo>
                  <a:lnTo>
                    <a:pt x="19556" y="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23" name="Google Shape;46;p4"/>
            <p:cNvSpPr/>
            <p:nvPr/>
          </p:nvSpPr>
          <p:spPr>
            <a:xfrm>
              <a:off x="421" y="4148592"/>
              <a:ext cx="1317263" cy="13172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56" y="0"/>
                  </a:moveTo>
                  <a:lnTo>
                    <a:pt x="0" y="19554"/>
                  </a:lnTo>
                  <a:lnTo>
                    <a:pt x="2042" y="21600"/>
                  </a:lnTo>
                  <a:lnTo>
                    <a:pt x="21600" y="2044"/>
                  </a:lnTo>
                  <a:lnTo>
                    <a:pt x="19556" y="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24" name="Google Shape;47;p4"/>
            <p:cNvSpPr/>
            <p:nvPr/>
          </p:nvSpPr>
          <p:spPr>
            <a:xfrm>
              <a:off x="140" y="4740687"/>
              <a:ext cx="1317404" cy="13175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56" y="0"/>
                  </a:moveTo>
                  <a:lnTo>
                    <a:pt x="0" y="19554"/>
                  </a:lnTo>
                  <a:lnTo>
                    <a:pt x="2044" y="21600"/>
                  </a:lnTo>
                  <a:lnTo>
                    <a:pt x="21600" y="2046"/>
                  </a:lnTo>
                  <a:lnTo>
                    <a:pt x="19556" y="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25" name="Google Shape;48;p4"/>
            <p:cNvSpPr/>
            <p:nvPr/>
          </p:nvSpPr>
          <p:spPr>
            <a:xfrm>
              <a:off x="421" y="5333904"/>
              <a:ext cx="1317263" cy="13172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56" y="0"/>
                  </a:moveTo>
                  <a:lnTo>
                    <a:pt x="0" y="19556"/>
                  </a:lnTo>
                  <a:lnTo>
                    <a:pt x="2042" y="21600"/>
                  </a:lnTo>
                  <a:lnTo>
                    <a:pt x="21600" y="2042"/>
                  </a:lnTo>
                  <a:lnTo>
                    <a:pt x="19556" y="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26" name="Google Shape;49;p4"/>
            <p:cNvSpPr/>
            <p:nvPr/>
          </p:nvSpPr>
          <p:spPr>
            <a:xfrm>
              <a:off x="140" y="5925999"/>
              <a:ext cx="1317404" cy="13175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56" y="0"/>
                  </a:moveTo>
                  <a:lnTo>
                    <a:pt x="0" y="19552"/>
                  </a:lnTo>
                  <a:lnTo>
                    <a:pt x="2046" y="21600"/>
                  </a:lnTo>
                  <a:lnTo>
                    <a:pt x="21600" y="2046"/>
                  </a:lnTo>
                  <a:lnTo>
                    <a:pt x="19556" y="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27" name="Google Shape;50;p4"/>
            <p:cNvSpPr/>
            <p:nvPr/>
          </p:nvSpPr>
          <p:spPr>
            <a:xfrm>
              <a:off x="421" y="6519076"/>
              <a:ext cx="1317263" cy="13174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56" y="0"/>
                  </a:moveTo>
                  <a:lnTo>
                    <a:pt x="0" y="19556"/>
                  </a:lnTo>
                  <a:lnTo>
                    <a:pt x="2042" y="21600"/>
                  </a:lnTo>
                  <a:lnTo>
                    <a:pt x="21600" y="2044"/>
                  </a:lnTo>
                  <a:lnTo>
                    <a:pt x="19556" y="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28" name="Google Shape;51;p4"/>
            <p:cNvSpPr/>
            <p:nvPr/>
          </p:nvSpPr>
          <p:spPr>
            <a:xfrm>
              <a:off x="421" y="7111592"/>
              <a:ext cx="1317263" cy="13175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56" y="0"/>
                  </a:moveTo>
                  <a:lnTo>
                    <a:pt x="0" y="19554"/>
                  </a:lnTo>
                  <a:lnTo>
                    <a:pt x="2042" y="21600"/>
                  </a:lnTo>
                  <a:lnTo>
                    <a:pt x="21600" y="2048"/>
                  </a:lnTo>
                  <a:lnTo>
                    <a:pt x="19556" y="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</p:grpSp>
      <p:sp>
        <p:nvSpPr>
          <p:cNvPr id="230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4630400" y="11976100"/>
            <a:ext cx="5689600" cy="736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177600" y="1186667"/>
            <a:ext cx="18028801" cy="1527201"/>
          </a:xfrm>
          <a:prstGeom prst="rect">
            <a:avLst/>
          </a:prstGeom>
        </p:spPr>
        <p:txBody>
          <a:bodyPr lIns="91424" tIns="91424" rIns="91424" bIns="91424"/>
          <a:lstStyle/>
          <a:p>
            <a:r>
              <a:t>Текст заголовка</a:t>
            </a:r>
          </a:p>
        </p:txBody>
      </p:sp>
      <p:grpSp>
        <p:nvGrpSpPr>
          <p:cNvPr id="240" name="Google Shape;71;p6"/>
          <p:cNvGrpSpPr/>
          <p:nvPr/>
        </p:nvGrpSpPr>
        <p:grpSpPr>
          <a:xfrm>
            <a:off x="21411364" y="1333374"/>
            <a:ext cx="3147864" cy="1233699"/>
            <a:chOff x="0" y="0"/>
            <a:chExt cx="3147862" cy="1233698"/>
          </a:xfrm>
        </p:grpSpPr>
        <p:sp>
          <p:nvSpPr>
            <p:cNvPr id="238" name="Google Shape;72;p6"/>
            <p:cNvSpPr/>
            <p:nvPr/>
          </p:nvSpPr>
          <p:spPr>
            <a:xfrm rot="5400000">
              <a:off x="1259650" y="-1259651"/>
              <a:ext cx="628560" cy="31478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793" y="0"/>
                  </a:moveTo>
                  <a:lnTo>
                    <a:pt x="0" y="3867"/>
                  </a:lnTo>
                  <a:lnTo>
                    <a:pt x="13259" y="7332"/>
                  </a:lnTo>
                  <a:lnTo>
                    <a:pt x="0" y="10798"/>
                  </a:lnTo>
                  <a:lnTo>
                    <a:pt x="13259" y="14264"/>
                  </a:lnTo>
                  <a:lnTo>
                    <a:pt x="0" y="17731"/>
                  </a:lnTo>
                  <a:lnTo>
                    <a:pt x="14793" y="21600"/>
                  </a:lnTo>
                  <a:lnTo>
                    <a:pt x="20066" y="20797"/>
                  </a:lnTo>
                  <a:lnTo>
                    <a:pt x="8341" y="17731"/>
                  </a:lnTo>
                  <a:lnTo>
                    <a:pt x="21600" y="14263"/>
                  </a:lnTo>
                  <a:lnTo>
                    <a:pt x="8341" y="10798"/>
                  </a:lnTo>
                  <a:lnTo>
                    <a:pt x="21600" y="7332"/>
                  </a:lnTo>
                  <a:lnTo>
                    <a:pt x="8341" y="3867"/>
                  </a:lnTo>
                  <a:lnTo>
                    <a:pt x="20063" y="804"/>
                  </a:lnTo>
                  <a:lnTo>
                    <a:pt x="14793" y="0"/>
                  </a:lnTo>
                  <a:close/>
                </a:path>
              </a:pathLst>
            </a:custGeom>
            <a:solidFill>
              <a:srgbClr val="E9B72B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39" name="Google Shape;73;p6"/>
            <p:cNvSpPr/>
            <p:nvPr/>
          </p:nvSpPr>
          <p:spPr>
            <a:xfrm rot="5400000">
              <a:off x="1259651" y="-654513"/>
              <a:ext cx="628563" cy="31478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800" y="0"/>
                  </a:moveTo>
                  <a:lnTo>
                    <a:pt x="0" y="3867"/>
                  </a:lnTo>
                  <a:lnTo>
                    <a:pt x="13263" y="7332"/>
                  </a:lnTo>
                  <a:lnTo>
                    <a:pt x="4" y="10798"/>
                  </a:lnTo>
                  <a:lnTo>
                    <a:pt x="13263" y="14264"/>
                  </a:lnTo>
                  <a:lnTo>
                    <a:pt x="4" y="17731"/>
                  </a:lnTo>
                  <a:lnTo>
                    <a:pt x="14800" y="21600"/>
                  </a:lnTo>
                  <a:lnTo>
                    <a:pt x="20066" y="20797"/>
                  </a:lnTo>
                  <a:lnTo>
                    <a:pt x="8341" y="17731"/>
                  </a:lnTo>
                  <a:lnTo>
                    <a:pt x="21600" y="14263"/>
                  </a:lnTo>
                  <a:lnTo>
                    <a:pt x="8341" y="10798"/>
                  </a:lnTo>
                  <a:lnTo>
                    <a:pt x="21600" y="7332"/>
                  </a:lnTo>
                  <a:lnTo>
                    <a:pt x="8348" y="3867"/>
                  </a:lnTo>
                  <a:lnTo>
                    <a:pt x="20066" y="804"/>
                  </a:lnTo>
                  <a:lnTo>
                    <a:pt x="14800" y="0"/>
                  </a:lnTo>
                  <a:close/>
                </a:path>
              </a:pathLst>
            </a:custGeom>
            <a:solidFill>
              <a:srgbClr val="E9B72B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</p:grpSp>
      <p:grpSp>
        <p:nvGrpSpPr>
          <p:cNvPr id="258" name="Google Shape;74;p6"/>
          <p:cNvGrpSpPr/>
          <p:nvPr/>
        </p:nvGrpSpPr>
        <p:grpSpPr>
          <a:xfrm>
            <a:off x="4169" y="1328667"/>
            <a:ext cx="3116067" cy="1243193"/>
            <a:chOff x="0" y="0"/>
            <a:chExt cx="3116065" cy="1243191"/>
          </a:xfrm>
        </p:grpSpPr>
        <p:grpSp>
          <p:nvGrpSpPr>
            <p:cNvPr id="251" name="Google Shape;75;p6"/>
            <p:cNvGrpSpPr/>
            <p:nvPr/>
          </p:nvGrpSpPr>
          <p:grpSpPr>
            <a:xfrm>
              <a:off x="3967" y="481357"/>
              <a:ext cx="3112099" cy="761835"/>
              <a:chOff x="0" y="0"/>
              <a:chExt cx="3112097" cy="761834"/>
            </a:xfrm>
          </p:grpSpPr>
          <p:sp>
            <p:nvSpPr>
              <p:cNvPr id="241" name="Google Shape;76;p6"/>
              <p:cNvSpPr/>
              <p:nvPr/>
            </p:nvSpPr>
            <p:spPr>
              <a:xfrm>
                <a:off x="2" y="0"/>
                <a:ext cx="205483" cy="2055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85" h="21600" extrusionOk="0">
                    <a:moveTo>
                      <a:pt x="10397" y="0"/>
                    </a:moveTo>
                    <a:cubicBezTo>
                      <a:pt x="6189" y="0"/>
                      <a:pt x="2407" y="2638"/>
                      <a:pt x="787" y="6675"/>
                    </a:cubicBezTo>
                    <a:cubicBezTo>
                      <a:pt x="-815" y="10702"/>
                      <a:pt x="76" y="15348"/>
                      <a:pt x="3042" y="18440"/>
                    </a:cubicBezTo>
                    <a:cubicBezTo>
                      <a:pt x="5033" y="20507"/>
                      <a:pt x="7687" y="21600"/>
                      <a:pt x="10388" y="21600"/>
                    </a:cubicBezTo>
                    <a:cubicBezTo>
                      <a:pt x="11734" y="21600"/>
                      <a:pt x="13089" y="21324"/>
                      <a:pt x="14378" y="20773"/>
                    </a:cubicBezTo>
                    <a:cubicBezTo>
                      <a:pt x="18254" y="19109"/>
                      <a:pt x="20785" y="15161"/>
                      <a:pt x="20785" y="10800"/>
                    </a:cubicBezTo>
                    <a:cubicBezTo>
                      <a:pt x="20785" y="4834"/>
                      <a:pt x="16131" y="0"/>
                      <a:pt x="10397" y="0"/>
                    </a:cubicBezTo>
                    <a:close/>
                  </a:path>
                </a:pathLst>
              </a:custGeom>
              <a:solidFill>
                <a:srgbClr val="6C499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242" name="Google Shape;77;p6"/>
              <p:cNvSpPr/>
              <p:nvPr/>
            </p:nvSpPr>
            <p:spPr>
              <a:xfrm>
                <a:off x="726612" y="0"/>
                <a:ext cx="205424" cy="2055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60" h="21600" extrusionOk="0">
                    <a:moveTo>
                      <a:pt x="10391" y="0"/>
                    </a:moveTo>
                    <a:cubicBezTo>
                      <a:pt x="6196" y="0"/>
                      <a:pt x="2399" y="2638"/>
                      <a:pt x="798" y="6675"/>
                    </a:cubicBezTo>
                    <a:cubicBezTo>
                      <a:pt x="-821" y="10702"/>
                      <a:pt x="69" y="15348"/>
                      <a:pt x="3043" y="18440"/>
                    </a:cubicBezTo>
                    <a:cubicBezTo>
                      <a:pt x="5031" y="20507"/>
                      <a:pt x="7683" y="21600"/>
                      <a:pt x="10381" y="21600"/>
                    </a:cubicBezTo>
                    <a:cubicBezTo>
                      <a:pt x="11726" y="21600"/>
                      <a:pt x="13080" y="21324"/>
                      <a:pt x="14359" y="20773"/>
                    </a:cubicBezTo>
                    <a:cubicBezTo>
                      <a:pt x="18241" y="19109"/>
                      <a:pt x="20779" y="15161"/>
                      <a:pt x="20760" y="10800"/>
                    </a:cubicBezTo>
                    <a:cubicBezTo>
                      <a:pt x="20760" y="4844"/>
                      <a:pt x="16120" y="0"/>
                      <a:pt x="10391" y="0"/>
                    </a:cubicBezTo>
                    <a:close/>
                  </a:path>
                </a:pathLst>
              </a:custGeom>
              <a:solidFill>
                <a:srgbClr val="6C499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243" name="Google Shape;78;p6"/>
              <p:cNvSpPr/>
              <p:nvPr/>
            </p:nvSpPr>
            <p:spPr>
              <a:xfrm>
                <a:off x="1453297" y="0"/>
                <a:ext cx="205475" cy="2055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84" h="21600" extrusionOk="0">
                    <a:moveTo>
                      <a:pt x="10396" y="0"/>
                    </a:moveTo>
                    <a:cubicBezTo>
                      <a:pt x="6188" y="0"/>
                      <a:pt x="2397" y="2638"/>
                      <a:pt x="795" y="6675"/>
                    </a:cubicBezTo>
                    <a:cubicBezTo>
                      <a:pt x="-816" y="10702"/>
                      <a:pt x="65" y="15348"/>
                      <a:pt x="3041" y="18440"/>
                    </a:cubicBezTo>
                    <a:cubicBezTo>
                      <a:pt x="5022" y="20507"/>
                      <a:pt x="7686" y="21600"/>
                      <a:pt x="10387" y="21600"/>
                    </a:cubicBezTo>
                    <a:cubicBezTo>
                      <a:pt x="11733" y="21600"/>
                      <a:pt x="13079" y="21324"/>
                      <a:pt x="14368" y="20773"/>
                    </a:cubicBezTo>
                    <a:cubicBezTo>
                      <a:pt x="18244" y="19109"/>
                      <a:pt x="20784" y="15161"/>
                      <a:pt x="20784" y="10800"/>
                    </a:cubicBezTo>
                    <a:cubicBezTo>
                      <a:pt x="20784" y="4844"/>
                      <a:pt x="16130" y="0"/>
                      <a:pt x="10396" y="0"/>
                    </a:cubicBezTo>
                    <a:close/>
                  </a:path>
                </a:pathLst>
              </a:custGeom>
              <a:solidFill>
                <a:srgbClr val="6C499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244" name="Google Shape;79;p6"/>
              <p:cNvSpPr/>
              <p:nvPr/>
            </p:nvSpPr>
            <p:spPr>
              <a:xfrm>
                <a:off x="2179937" y="0"/>
                <a:ext cx="205479" cy="2055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84" h="21600" extrusionOk="0">
                    <a:moveTo>
                      <a:pt x="10387" y="0"/>
                    </a:moveTo>
                    <a:cubicBezTo>
                      <a:pt x="6188" y="0"/>
                      <a:pt x="2406" y="2638"/>
                      <a:pt x="786" y="6675"/>
                    </a:cubicBezTo>
                    <a:cubicBezTo>
                      <a:pt x="-816" y="10702"/>
                      <a:pt x="75" y="15348"/>
                      <a:pt x="3051" y="18440"/>
                    </a:cubicBezTo>
                    <a:cubicBezTo>
                      <a:pt x="5032" y="20507"/>
                      <a:pt x="7686" y="21600"/>
                      <a:pt x="10387" y="21600"/>
                    </a:cubicBezTo>
                    <a:cubicBezTo>
                      <a:pt x="11723" y="21600"/>
                      <a:pt x="13079" y="21324"/>
                      <a:pt x="14368" y="20773"/>
                    </a:cubicBezTo>
                    <a:cubicBezTo>
                      <a:pt x="18263" y="19109"/>
                      <a:pt x="20784" y="15161"/>
                      <a:pt x="20784" y="10800"/>
                    </a:cubicBezTo>
                    <a:cubicBezTo>
                      <a:pt x="20784" y="4844"/>
                      <a:pt x="16140" y="0"/>
                      <a:pt x="10387" y="0"/>
                    </a:cubicBezTo>
                    <a:close/>
                  </a:path>
                </a:pathLst>
              </a:custGeom>
              <a:solidFill>
                <a:srgbClr val="6C499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245" name="Google Shape;80;p6"/>
              <p:cNvSpPr/>
              <p:nvPr/>
            </p:nvSpPr>
            <p:spPr>
              <a:xfrm>
                <a:off x="2906574" y="93"/>
                <a:ext cx="205524" cy="2055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80" h="21600" extrusionOk="0">
                    <a:moveTo>
                      <a:pt x="10393" y="0"/>
                    </a:moveTo>
                    <a:cubicBezTo>
                      <a:pt x="9057" y="0"/>
                      <a:pt x="7702" y="266"/>
                      <a:pt x="6423" y="818"/>
                    </a:cubicBezTo>
                    <a:cubicBezTo>
                      <a:pt x="2529" y="2492"/>
                      <a:pt x="0" y="6432"/>
                      <a:pt x="0" y="10795"/>
                    </a:cubicBezTo>
                    <a:cubicBezTo>
                      <a:pt x="0" y="16754"/>
                      <a:pt x="4652" y="21600"/>
                      <a:pt x="10393" y="21600"/>
                    </a:cubicBezTo>
                    <a:cubicBezTo>
                      <a:pt x="14589" y="21600"/>
                      <a:pt x="18388" y="18960"/>
                      <a:pt x="19989" y="14932"/>
                    </a:cubicBezTo>
                    <a:cubicBezTo>
                      <a:pt x="21600" y="10894"/>
                      <a:pt x="20700" y="6245"/>
                      <a:pt x="17735" y="3152"/>
                    </a:cubicBezTo>
                    <a:cubicBezTo>
                      <a:pt x="15745" y="1093"/>
                      <a:pt x="13093" y="0"/>
                      <a:pt x="10393" y="0"/>
                    </a:cubicBezTo>
                    <a:close/>
                  </a:path>
                </a:pathLst>
              </a:custGeom>
              <a:solidFill>
                <a:srgbClr val="6C499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246" name="Google Shape;81;p6"/>
              <p:cNvSpPr/>
              <p:nvPr/>
            </p:nvSpPr>
            <p:spPr>
              <a:xfrm>
                <a:off x="0" y="556336"/>
                <a:ext cx="205485" cy="205499"/>
              </a:xfrm>
              <a:prstGeom prst="ellipse">
                <a:avLst/>
              </a:prstGeom>
              <a:solidFill>
                <a:srgbClr val="6C499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247" name="Google Shape;82;p6"/>
              <p:cNvSpPr/>
              <p:nvPr/>
            </p:nvSpPr>
            <p:spPr>
              <a:xfrm>
                <a:off x="726643" y="556336"/>
                <a:ext cx="205392" cy="2054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10" y="0"/>
                    </a:moveTo>
                    <a:cubicBezTo>
                      <a:pt x="4848" y="0"/>
                      <a:pt x="0" y="4836"/>
                      <a:pt x="0" y="10805"/>
                    </a:cubicBezTo>
                    <a:cubicBezTo>
                      <a:pt x="0" y="16764"/>
                      <a:pt x="4848" y="21600"/>
                      <a:pt x="10810" y="21600"/>
                    </a:cubicBezTo>
                    <a:cubicBezTo>
                      <a:pt x="16772" y="21600"/>
                      <a:pt x="21600" y="16764"/>
                      <a:pt x="21600" y="10805"/>
                    </a:cubicBezTo>
                    <a:cubicBezTo>
                      <a:pt x="21600" y="4836"/>
                      <a:pt x="16772" y="0"/>
                      <a:pt x="10810" y="0"/>
                    </a:cubicBezTo>
                    <a:close/>
                  </a:path>
                </a:pathLst>
              </a:custGeom>
              <a:solidFill>
                <a:srgbClr val="6C499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248" name="Google Shape;83;p6"/>
              <p:cNvSpPr/>
              <p:nvPr/>
            </p:nvSpPr>
            <p:spPr>
              <a:xfrm>
                <a:off x="1453444" y="556242"/>
                <a:ext cx="205452" cy="2054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085" h="21600" extrusionOk="0">
                    <a:moveTo>
                      <a:pt x="10043" y="0"/>
                    </a:moveTo>
                    <a:cubicBezTo>
                      <a:pt x="9512" y="0"/>
                      <a:pt x="8980" y="39"/>
                      <a:pt x="8440" y="138"/>
                    </a:cubicBezTo>
                    <a:cubicBezTo>
                      <a:pt x="2962" y="1093"/>
                      <a:pt x="-757" y="6648"/>
                      <a:pt x="132" y="12538"/>
                    </a:cubicBezTo>
                    <a:cubicBezTo>
                      <a:pt x="928" y="17837"/>
                      <a:pt x="5188" y="21600"/>
                      <a:pt x="10025" y="21600"/>
                    </a:cubicBezTo>
                    <a:cubicBezTo>
                      <a:pt x="10556" y="21600"/>
                      <a:pt x="11106" y="21551"/>
                      <a:pt x="11646" y="21452"/>
                    </a:cubicBezTo>
                    <a:cubicBezTo>
                      <a:pt x="17124" y="20507"/>
                      <a:pt x="20843" y="14961"/>
                      <a:pt x="19954" y="9071"/>
                    </a:cubicBezTo>
                    <a:cubicBezTo>
                      <a:pt x="19158" y="3763"/>
                      <a:pt x="14880" y="0"/>
                      <a:pt x="10043" y="0"/>
                    </a:cubicBezTo>
                    <a:close/>
                  </a:path>
                </a:pathLst>
              </a:custGeom>
              <a:solidFill>
                <a:srgbClr val="6C499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249" name="Google Shape;84;p6"/>
              <p:cNvSpPr/>
              <p:nvPr/>
            </p:nvSpPr>
            <p:spPr>
              <a:xfrm>
                <a:off x="2179937" y="556336"/>
                <a:ext cx="205479" cy="2054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84" h="21600" extrusionOk="0">
                    <a:moveTo>
                      <a:pt x="10387" y="0"/>
                    </a:moveTo>
                    <a:cubicBezTo>
                      <a:pt x="6188" y="0"/>
                      <a:pt x="2406" y="2620"/>
                      <a:pt x="786" y="6668"/>
                    </a:cubicBezTo>
                    <a:cubicBezTo>
                      <a:pt x="-816" y="10697"/>
                      <a:pt x="75" y="15336"/>
                      <a:pt x="3051" y="18428"/>
                    </a:cubicBezTo>
                    <a:cubicBezTo>
                      <a:pt x="5041" y="20497"/>
                      <a:pt x="7695" y="21600"/>
                      <a:pt x="10406" y="21600"/>
                    </a:cubicBezTo>
                    <a:cubicBezTo>
                      <a:pt x="11742" y="21600"/>
                      <a:pt x="13088" y="21324"/>
                      <a:pt x="14368" y="20773"/>
                    </a:cubicBezTo>
                    <a:cubicBezTo>
                      <a:pt x="18263" y="19098"/>
                      <a:pt x="20784" y="15168"/>
                      <a:pt x="20784" y="10805"/>
                    </a:cubicBezTo>
                    <a:cubicBezTo>
                      <a:pt x="20784" y="4826"/>
                      <a:pt x="16140" y="0"/>
                      <a:pt x="10387" y="0"/>
                    </a:cubicBezTo>
                    <a:close/>
                  </a:path>
                </a:pathLst>
              </a:custGeom>
              <a:solidFill>
                <a:srgbClr val="6C499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250" name="Google Shape;85;p6"/>
              <p:cNvSpPr/>
              <p:nvPr/>
            </p:nvSpPr>
            <p:spPr>
              <a:xfrm>
                <a:off x="2906574" y="556336"/>
                <a:ext cx="205486" cy="2054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5" y="0"/>
                    </a:moveTo>
                    <a:cubicBezTo>
                      <a:pt x="4846" y="0"/>
                      <a:pt x="0" y="4836"/>
                      <a:pt x="0" y="10805"/>
                    </a:cubicBezTo>
                    <a:cubicBezTo>
                      <a:pt x="0" y="16764"/>
                      <a:pt x="4846" y="21600"/>
                      <a:pt x="10805" y="21600"/>
                    </a:cubicBezTo>
                    <a:cubicBezTo>
                      <a:pt x="16764" y="21600"/>
                      <a:pt x="21600" y="16764"/>
                      <a:pt x="21600" y="10805"/>
                    </a:cubicBezTo>
                    <a:cubicBezTo>
                      <a:pt x="21600" y="4836"/>
                      <a:pt x="16764" y="0"/>
                      <a:pt x="10805" y="0"/>
                    </a:cubicBezTo>
                    <a:close/>
                  </a:path>
                </a:pathLst>
              </a:custGeom>
              <a:solidFill>
                <a:srgbClr val="6C499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</p:grpSp>
        <p:grpSp>
          <p:nvGrpSpPr>
            <p:cNvPr id="257" name="Google Shape;86;p6"/>
            <p:cNvGrpSpPr/>
            <p:nvPr/>
          </p:nvGrpSpPr>
          <p:grpSpPr>
            <a:xfrm>
              <a:off x="-1" y="0"/>
              <a:ext cx="3112061" cy="205592"/>
              <a:chOff x="0" y="0"/>
              <a:chExt cx="3112059" cy="205591"/>
            </a:xfrm>
          </p:grpSpPr>
          <p:sp>
            <p:nvSpPr>
              <p:cNvPr id="252" name="Google Shape;87;p6"/>
              <p:cNvSpPr/>
              <p:nvPr/>
            </p:nvSpPr>
            <p:spPr>
              <a:xfrm>
                <a:off x="0" y="93"/>
                <a:ext cx="205485" cy="205499"/>
              </a:xfrm>
              <a:prstGeom prst="ellipse">
                <a:avLst/>
              </a:prstGeom>
              <a:solidFill>
                <a:srgbClr val="6C499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253" name="Google Shape;88;p6"/>
              <p:cNvSpPr/>
              <p:nvPr/>
            </p:nvSpPr>
            <p:spPr>
              <a:xfrm>
                <a:off x="726643" y="93"/>
                <a:ext cx="205392" cy="2054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10" y="0"/>
                    </a:moveTo>
                    <a:cubicBezTo>
                      <a:pt x="4848" y="0"/>
                      <a:pt x="0" y="4836"/>
                      <a:pt x="0" y="10805"/>
                    </a:cubicBezTo>
                    <a:cubicBezTo>
                      <a:pt x="0" y="16764"/>
                      <a:pt x="4848" y="21600"/>
                      <a:pt x="10810" y="21600"/>
                    </a:cubicBezTo>
                    <a:cubicBezTo>
                      <a:pt x="16772" y="21600"/>
                      <a:pt x="21600" y="16764"/>
                      <a:pt x="21600" y="10805"/>
                    </a:cubicBezTo>
                    <a:cubicBezTo>
                      <a:pt x="21600" y="4836"/>
                      <a:pt x="16772" y="0"/>
                      <a:pt x="10810" y="0"/>
                    </a:cubicBezTo>
                    <a:close/>
                  </a:path>
                </a:pathLst>
              </a:custGeom>
              <a:solidFill>
                <a:srgbClr val="6C499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254" name="Google Shape;89;p6"/>
              <p:cNvSpPr/>
              <p:nvPr/>
            </p:nvSpPr>
            <p:spPr>
              <a:xfrm>
                <a:off x="1453444" y="0"/>
                <a:ext cx="205452" cy="2054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085" h="21600" extrusionOk="0">
                    <a:moveTo>
                      <a:pt x="10043" y="0"/>
                    </a:moveTo>
                    <a:cubicBezTo>
                      <a:pt x="9512" y="0"/>
                      <a:pt x="8980" y="39"/>
                      <a:pt x="8440" y="138"/>
                    </a:cubicBezTo>
                    <a:cubicBezTo>
                      <a:pt x="2962" y="1093"/>
                      <a:pt x="-757" y="6648"/>
                      <a:pt x="132" y="12538"/>
                    </a:cubicBezTo>
                    <a:cubicBezTo>
                      <a:pt x="928" y="17837"/>
                      <a:pt x="5188" y="21600"/>
                      <a:pt x="10025" y="21600"/>
                    </a:cubicBezTo>
                    <a:cubicBezTo>
                      <a:pt x="10556" y="21600"/>
                      <a:pt x="11106" y="21551"/>
                      <a:pt x="11646" y="21452"/>
                    </a:cubicBezTo>
                    <a:cubicBezTo>
                      <a:pt x="17124" y="20507"/>
                      <a:pt x="20843" y="14961"/>
                      <a:pt x="19954" y="9071"/>
                    </a:cubicBezTo>
                    <a:cubicBezTo>
                      <a:pt x="19158" y="3763"/>
                      <a:pt x="14880" y="0"/>
                      <a:pt x="10043" y="0"/>
                    </a:cubicBezTo>
                    <a:close/>
                  </a:path>
                </a:pathLst>
              </a:custGeom>
              <a:solidFill>
                <a:srgbClr val="6C499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255" name="Google Shape;90;p6"/>
              <p:cNvSpPr/>
              <p:nvPr/>
            </p:nvSpPr>
            <p:spPr>
              <a:xfrm>
                <a:off x="2179937" y="93"/>
                <a:ext cx="205479" cy="2054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84" h="21600" extrusionOk="0">
                    <a:moveTo>
                      <a:pt x="10387" y="0"/>
                    </a:moveTo>
                    <a:cubicBezTo>
                      <a:pt x="6188" y="0"/>
                      <a:pt x="2406" y="2620"/>
                      <a:pt x="786" y="6668"/>
                    </a:cubicBezTo>
                    <a:cubicBezTo>
                      <a:pt x="-816" y="10697"/>
                      <a:pt x="75" y="15336"/>
                      <a:pt x="3051" y="18428"/>
                    </a:cubicBezTo>
                    <a:cubicBezTo>
                      <a:pt x="5041" y="20497"/>
                      <a:pt x="7695" y="21600"/>
                      <a:pt x="10406" y="21600"/>
                    </a:cubicBezTo>
                    <a:cubicBezTo>
                      <a:pt x="11742" y="21600"/>
                      <a:pt x="13088" y="21324"/>
                      <a:pt x="14368" y="20773"/>
                    </a:cubicBezTo>
                    <a:cubicBezTo>
                      <a:pt x="18263" y="19098"/>
                      <a:pt x="20784" y="15168"/>
                      <a:pt x="20784" y="10805"/>
                    </a:cubicBezTo>
                    <a:cubicBezTo>
                      <a:pt x="20784" y="4826"/>
                      <a:pt x="16140" y="0"/>
                      <a:pt x="10387" y="0"/>
                    </a:cubicBezTo>
                    <a:close/>
                  </a:path>
                </a:pathLst>
              </a:custGeom>
              <a:solidFill>
                <a:srgbClr val="6C499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  <p:sp>
            <p:nvSpPr>
              <p:cNvPr id="256" name="Google Shape;91;p6"/>
              <p:cNvSpPr/>
              <p:nvPr/>
            </p:nvSpPr>
            <p:spPr>
              <a:xfrm>
                <a:off x="2906574" y="93"/>
                <a:ext cx="205486" cy="2054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5" y="0"/>
                    </a:moveTo>
                    <a:cubicBezTo>
                      <a:pt x="4846" y="0"/>
                      <a:pt x="0" y="4836"/>
                      <a:pt x="0" y="10805"/>
                    </a:cubicBezTo>
                    <a:cubicBezTo>
                      <a:pt x="0" y="16764"/>
                      <a:pt x="4846" y="21600"/>
                      <a:pt x="10805" y="21600"/>
                    </a:cubicBezTo>
                    <a:cubicBezTo>
                      <a:pt x="16764" y="21600"/>
                      <a:pt x="21600" y="16764"/>
                      <a:pt x="21600" y="10805"/>
                    </a:cubicBezTo>
                    <a:cubicBezTo>
                      <a:pt x="21600" y="4836"/>
                      <a:pt x="16764" y="0"/>
                      <a:pt x="10805" y="0"/>
                    </a:cubicBezTo>
                    <a:close/>
                  </a:path>
                </a:pathLst>
              </a:custGeom>
              <a:solidFill>
                <a:srgbClr val="6C499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0"/>
                  </a:spcBef>
                  <a:defRPr sz="11700">
                    <a:latin typeface="Canela Text Regular"/>
                    <a:ea typeface="Canela Text Regular"/>
                    <a:cs typeface="Canela Text Regular"/>
                    <a:sym typeface="Canela Text Regular"/>
                  </a:defRPr>
                </a:pPr>
                <a:endParaRPr/>
              </a:p>
            </p:txBody>
          </p:sp>
        </p:grpSp>
      </p:grpSp>
      <p:sp>
        <p:nvSpPr>
          <p:cNvPr id="259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4630400" y="11976100"/>
            <a:ext cx="5689600" cy="736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906628" y="4023533"/>
            <a:ext cx="9656801" cy="8160001"/>
          </a:xfrm>
          <a:prstGeom prst="rect">
            <a:avLst/>
          </a:prstGeom>
        </p:spPr>
        <p:txBody>
          <a:bodyPr lIns="91424" tIns="91424" rIns="91424" bIns="91424"/>
          <a:lstStyle>
            <a:lvl1pPr marL="1219215" indent="-846677" defTabSz="2438337">
              <a:lnSpc>
                <a:spcPct val="90000"/>
              </a:lnSpc>
              <a:spcBef>
                <a:spcPts val="0"/>
              </a:spcBef>
              <a:buSzPts val="3700"/>
              <a:buChar char="●"/>
              <a:defRPr sz="3700" spc="0">
                <a:latin typeface="Canela Text Regular"/>
                <a:ea typeface="Canela Text Regular"/>
                <a:cs typeface="Canela Text Regular"/>
                <a:sym typeface="Canela Text Regular"/>
              </a:defRPr>
            </a:lvl1pPr>
            <a:lvl2pPr marL="2303731" indent="-711978" defTabSz="2438337">
              <a:lnSpc>
                <a:spcPct val="90000"/>
              </a:lnSpc>
              <a:spcBef>
                <a:spcPts val="0"/>
              </a:spcBef>
              <a:buSzPts val="3700"/>
              <a:buChar char="○"/>
              <a:defRPr sz="3700" spc="0">
                <a:latin typeface="Canela Text Regular"/>
                <a:ea typeface="Canela Text Regular"/>
                <a:cs typeface="Canela Text Regular"/>
                <a:sym typeface="Canela Text Regular"/>
              </a:defRPr>
            </a:lvl2pPr>
            <a:lvl3pPr marL="3522947" indent="-711978" defTabSz="2438337">
              <a:lnSpc>
                <a:spcPct val="90000"/>
              </a:lnSpc>
              <a:spcBef>
                <a:spcPts val="0"/>
              </a:spcBef>
              <a:buSzPts val="3700"/>
              <a:buChar char="■"/>
              <a:defRPr sz="3700" spc="0">
                <a:latin typeface="Canela Text Regular"/>
                <a:ea typeface="Canela Text Regular"/>
                <a:cs typeface="Canela Text Regular"/>
                <a:sym typeface="Canela Text Regular"/>
              </a:defRPr>
            </a:lvl3pPr>
            <a:lvl4pPr marL="4742162" indent="-711978" defTabSz="2438337">
              <a:lnSpc>
                <a:spcPct val="90000"/>
              </a:lnSpc>
              <a:spcBef>
                <a:spcPts val="0"/>
              </a:spcBef>
              <a:buSzPts val="3700"/>
              <a:buChar char="●"/>
              <a:defRPr sz="3700" spc="0">
                <a:latin typeface="Canela Text Regular"/>
                <a:ea typeface="Canela Text Regular"/>
                <a:cs typeface="Canela Text Regular"/>
                <a:sym typeface="Canela Text Regular"/>
              </a:defRPr>
            </a:lvl4pPr>
            <a:lvl5pPr marL="5961377" indent="-711978" defTabSz="2438337">
              <a:lnSpc>
                <a:spcPct val="90000"/>
              </a:lnSpc>
              <a:spcBef>
                <a:spcPts val="0"/>
              </a:spcBef>
              <a:buSzPts val="3700"/>
              <a:buChar char="○"/>
              <a:defRPr sz="3700" spc="0">
                <a:latin typeface="Canela Text Regular"/>
                <a:ea typeface="Canela Text Regular"/>
                <a:cs typeface="Canela Text Regular"/>
                <a:sym typeface="Canela Text Regular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67" name="Google Shape;54;p5"/>
          <p:cNvSpPr txBox="1">
            <a:spLocks noGrp="1"/>
          </p:cNvSpPr>
          <p:nvPr>
            <p:ph type="body" sz="half" idx="13"/>
          </p:nvPr>
        </p:nvSpPr>
        <p:spPr>
          <a:xfrm>
            <a:off x="12820570" y="4023532"/>
            <a:ext cx="9656802" cy="8160002"/>
          </a:xfrm>
          <a:prstGeom prst="rect">
            <a:avLst/>
          </a:prstGeom>
        </p:spPr>
        <p:txBody>
          <a:bodyPr lIns="91424" tIns="91424" rIns="91424" bIns="91424"/>
          <a:lstStyle/>
          <a:p>
            <a:pPr marL="1219215" indent="-846677" defTabSz="2438337">
              <a:lnSpc>
                <a:spcPct val="90000"/>
              </a:lnSpc>
              <a:spcBef>
                <a:spcPts val="0"/>
              </a:spcBef>
              <a:buSzPts val="3700"/>
              <a:buChar char="●"/>
              <a:defRPr sz="3700" spc="0">
                <a:latin typeface="Canela Text Regular"/>
                <a:ea typeface="Canela Text Regular"/>
                <a:cs typeface="Canela Text Regular"/>
                <a:sym typeface="Canela Text Regular"/>
              </a:defRPr>
            </a:pPr>
            <a:endParaRPr/>
          </a:p>
        </p:txBody>
      </p:sp>
      <p:grpSp>
        <p:nvGrpSpPr>
          <p:cNvPr id="278" name="Google Shape;55;p5"/>
          <p:cNvGrpSpPr/>
          <p:nvPr/>
        </p:nvGrpSpPr>
        <p:grpSpPr>
          <a:xfrm>
            <a:off x="2001218" y="7887"/>
            <a:ext cx="737052" cy="3011067"/>
            <a:chOff x="0" y="0"/>
            <a:chExt cx="737051" cy="3011065"/>
          </a:xfrm>
        </p:grpSpPr>
        <p:sp>
          <p:nvSpPr>
            <p:cNvPr id="268" name="Google Shape;56;p5"/>
            <p:cNvSpPr/>
            <p:nvPr/>
          </p:nvSpPr>
          <p:spPr>
            <a:xfrm rot="5400000">
              <a:off x="538189" y="-45"/>
              <a:ext cx="198815" cy="1989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5" h="21600" extrusionOk="0">
                  <a:moveTo>
                    <a:pt x="10397" y="0"/>
                  </a:moveTo>
                  <a:cubicBezTo>
                    <a:pt x="6189" y="0"/>
                    <a:pt x="2407" y="2638"/>
                    <a:pt x="787" y="6675"/>
                  </a:cubicBezTo>
                  <a:cubicBezTo>
                    <a:pt x="-815" y="10702"/>
                    <a:pt x="76" y="15348"/>
                    <a:pt x="3042" y="18440"/>
                  </a:cubicBezTo>
                  <a:cubicBezTo>
                    <a:pt x="5033" y="20507"/>
                    <a:pt x="7687" y="21600"/>
                    <a:pt x="10388" y="21600"/>
                  </a:cubicBezTo>
                  <a:cubicBezTo>
                    <a:pt x="11734" y="21600"/>
                    <a:pt x="13089" y="21324"/>
                    <a:pt x="14378" y="20773"/>
                  </a:cubicBezTo>
                  <a:cubicBezTo>
                    <a:pt x="18254" y="19109"/>
                    <a:pt x="20785" y="15161"/>
                    <a:pt x="20785" y="10800"/>
                  </a:cubicBezTo>
                  <a:cubicBezTo>
                    <a:pt x="20785" y="4834"/>
                    <a:pt x="16131" y="0"/>
                    <a:pt x="10397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69" name="Google Shape;57;p5"/>
            <p:cNvSpPr/>
            <p:nvPr/>
          </p:nvSpPr>
          <p:spPr>
            <a:xfrm rot="5400000">
              <a:off x="538217" y="702947"/>
              <a:ext cx="198758" cy="1989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60" h="21600" extrusionOk="0">
                  <a:moveTo>
                    <a:pt x="10391" y="0"/>
                  </a:moveTo>
                  <a:cubicBezTo>
                    <a:pt x="6196" y="0"/>
                    <a:pt x="2399" y="2638"/>
                    <a:pt x="798" y="6675"/>
                  </a:cubicBezTo>
                  <a:cubicBezTo>
                    <a:pt x="-821" y="10702"/>
                    <a:pt x="69" y="15348"/>
                    <a:pt x="3043" y="18440"/>
                  </a:cubicBezTo>
                  <a:cubicBezTo>
                    <a:pt x="5031" y="20507"/>
                    <a:pt x="7683" y="21600"/>
                    <a:pt x="10381" y="21600"/>
                  </a:cubicBezTo>
                  <a:cubicBezTo>
                    <a:pt x="11726" y="21600"/>
                    <a:pt x="13080" y="21324"/>
                    <a:pt x="14359" y="20773"/>
                  </a:cubicBezTo>
                  <a:cubicBezTo>
                    <a:pt x="18241" y="19109"/>
                    <a:pt x="20779" y="15161"/>
                    <a:pt x="20760" y="10800"/>
                  </a:cubicBezTo>
                  <a:cubicBezTo>
                    <a:pt x="20760" y="4844"/>
                    <a:pt x="16120" y="0"/>
                    <a:pt x="10391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70" name="Google Shape;58;p5"/>
            <p:cNvSpPr/>
            <p:nvPr/>
          </p:nvSpPr>
          <p:spPr>
            <a:xfrm rot="5400000">
              <a:off x="538192" y="1406065"/>
              <a:ext cx="198808" cy="1989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4" h="21600" extrusionOk="0">
                  <a:moveTo>
                    <a:pt x="10396" y="0"/>
                  </a:moveTo>
                  <a:cubicBezTo>
                    <a:pt x="6188" y="0"/>
                    <a:pt x="2397" y="2638"/>
                    <a:pt x="795" y="6675"/>
                  </a:cubicBezTo>
                  <a:cubicBezTo>
                    <a:pt x="-816" y="10702"/>
                    <a:pt x="65" y="15348"/>
                    <a:pt x="3041" y="18440"/>
                  </a:cubicBezTo>
                  <a:cubicBezTo>
                    <a:pt x="5022" y="20507"/>
                    <a:pt x="7686" y="21600"/>
                    <a:pt x="10387" y="21600"/>
                  </a:cubicBezTo>
                  <a:cubicBezTo>
                    <a:pt x="11733" y="21600"/>
                    <a:pt x="13079" y="21324"/>
                    <a:pt x="14368" y="20773"/>
                  </a:cubicBezTo>
                  <a:cubicBezTo>
                    <a:pt x="18244" y="19109"/>
                    <a:pt x="20784" y="15161"/>
                    <a:pt x="20784" y="10800"/>
                  </a:cubicBezTo>
                  <a:cubicBezTo>
                    <a:pt x="20784" y="4844"/>
                    <a:pt x="16130" y="0"/>
                    <a:pt x="10396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71" name="Google Shape;59;p5"/>
            <p:cNvSpPr/>
            <p:nvPr/>
          </p:nvSpPr>
          <p:spPr>
            <a:xfrm rot="5400000">
              <a:off x="538191" y="2109117"/>
              <a:ext cx="198811" cy="1989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4" h="21600" extrusionOk="0">
                  <a:moveTo>
                    <a:pt x="10387" y="0"/>
                  </a:moveTo>
                  <a:cubicBezTo>
                    <a:pt x="6188" y="0"/>
                    <a:pt x="2406" y="2638"/>
                    <a:pt x="786" y="6675"/>
                  </a:cubicBezTo>
                  <a:cubicBezTo>
                    <a:pt x="-816" y="10702"/>
                    <a:pt x="75" y="15348"/>
                    <a:pt x="3051" y="18440"/>
                  </a:cubicBezTo>
                  <a:cubicBezTo>
                    <a:pt x="5032" y="20507"/>
                    <a:pt x="7686" y="21600"/>
                    <a:pt x="10387" y="21600"/>
                  </a:cubicBezTo>
                  <a:cubicBezTo>
                    <a:pt x="11723" y="21600"/>
                    <a:pt x="13079" y="21324"/>
                    <a:pt x="14368" y="20773"/>
                  </a:cubicBezTo>
                  <a:cubicBezTo>
                    <a:pt x="18263" y="19109"/>
                    <a:pt x="20784" y="15161"/>
                    <a:pt x="20784" y="10800"/>
                  </a:cubicBezTo>
                  <a:cubicBezTo>
                    <a:pt x="20784" y="4844"/>
                    <a:pt x="16140" y="0"/>
                    <a:pt x="10387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72" name="Google Shape;60;p5"/>
            <p:cNvSpPr/>
            <p:nvPr/>
          </p:nvSpPr>
          <p:spPr>
            <a:xfrm rot="5400000">
              <a:off x="538123" y="2812229"/>
              <a:ext cx="198855" cy="1988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0" h="21600" extrusionOk="0">
                  <a:moveTo>
                    <a:pt x="10393" y="0"/>
                  </a:moveTo>
                  <a:cubicBezTo>
                    <a:pt x="9057" y="0"/>
                    <a:pt x="7702" y="266"/>
                    <a:pt x="6423" y="818"/>
                  </a:cubicBezTo>
                  <a:cubicBezTo>
                    <a:pt x="2529" y="2492"/>
                    <a:pt x="0" y="6432"/>
                    <a:pt x="0" y="10795"/>
                  </a:cubicBezTo>
                  <a:cubicBezTo>
                    <a:pt x="0" y="16754"/>
                    <a:pt x="4652" y="21600"/>
                    <a:pt x="10393" y="21600"/>
                  </a:cubicBezTo>
                  <a:cubicBezTo>
                    <a:pt x="14589" y="21600"/>
                    <a:pt x="18388" y="18960"/>
                    <a:pt x="19989" y="14932"/>
                  </a:cubicBezTo>
                  <a:cubicBezTo>
                    <a:pt x="21600" y="10894"/>
                    <a:pt x="20700" y="6245"/>
                    <a:pt x="17735" y="3152"/>
                  </a:cubicBezTo>
                  <a:cubicBezTo>
                    <a:pt x="15745" y="1093"/>
                    <a:pt x="13093" y="0"/>
                    <a:pt x="10393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73" name="Google Shape;61;p5"/>
            <p:cNvSpPr/>
            <p:nvPr/>
          </p:nvSpPr>
          <p:spPr>
            <a:xfrm rot="5400000">
              <a:off x="1" y="-1"/>
              <a:ext cx="198820" cy="198820"/>
            </a:xfrm>
            <a:prstGeom prst="ellipse">
              <a:avLst/>
            </a:pr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74" name="Google Shape;62;p5"/>
            <p:cNvSpPr/>
            <p:nvPr/>
          </p:nvSpPr>
          <p:spPr>
            <a:xfrm rot="5400000">
              <a:off x="46" y="703007"/>
              <a:ext cx="198729" cy="1988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10" y="0"/>
                  </a:moveTo>
                  <a:cubicBezTo>
                    <a:pt x="4848" y="0"/>
                    <a:pt x="0" y="4836"/>
                    <a:pt x="0" y="10805"/>
                  </a:cubicBezTo>
                  <a:cubicBezTo>
                    <a:pt x="0" y="16764"/>
                    <a:pt x="4848" y="21600"/>
                    <a:pt x="10810" y="21600"/>
                  </a:cubicBezTo>
                  <a:cubicBezTo>
                    <a:pt x="16772" y="21600"/>
                    <a:pt x="21600" y="16764"/>
                    <a:pt x="21600" y="10805"/>
                  </a:cubicBezTo>
                  <a:cubicBezTo>
                    <a:pt x="21600" y="4836"/>
                    <a:pt x="16772" y="0"/>
                    <a:pt x="10810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75" name="Google Shape;63;p5"/>
            <p:cNvSpPr/>
            <p:nvPr/>
          </p:nvSpPr>
          <p:spPr>
            <a:xfrm rot="5400000">
              <a:off x="107" y="1406242"/>
              <a:ext cx="198786" cy="1988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85" h="21600" extrusionOk="0">
                  <a:moveTo>
                    <a:pt x="10043" y="0"/>
                  </a:moveTo>
                  <a:cubicBezTo>
                    <a:pt x="9512" y="0"/>
                    <a:pt x="8980" y="39"/>
                    <a:pt x="8440" y="138"/>
                  </a:cubicBezTo>
                  <a:cubicBezTo>
                    <a:pt x="2962" y="1093"/>
                    <a:pt x="-757" y="6648"/>
                    <a:pt x="132" y="12538"/>
                  </a:cubicBezTo>
                  <a:cubicBezTo>
                    <a:pt x="928" y="17837"/>
                    <a:pt x="5188" y="21600"/>
                    <a:pt x="10025" y="21600"/>
                  </a:cubicBezTo>
                  <a:cubicBezTo>
                    <a:pt x="10556" y="21600"/>
                    <a:pt x="11106" y="21551"/>
                    <a:pt x="11646" y="21452"/>
                  </a:cubicBezTo>
                  <a:cubicBezTo>
                    <a:pt x="17124" y="20507"/>
                    <a:pt x="20843" y="14961"/>
                    <a:pt x="19954" y="9071"/>
                  </a:cubicBezTo>
                  <a:cubicBezTo>
                    <a:pt x="19158" y="3763"/>
                    <a:pt x="14880" y="0"/>
                    <a:pt x="10043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76" name="Google Shape;64;p5"/>
            <p:cNvSpPr/>
            <p:nvPr/>
          </p:nvSpPr>
          <p:spPr>
            <a:xfrm rot="5400000">
              <a:off x="4" y="2109162"/>
              <a:ext cx="198811" cy="1988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4" h="21600" extrusionOk="0">
                  <a:moveTo>
                    <a:pt x="10387" y="0"/>
                  </a:moveTo>
                  <a:cubicBezTo>
                    <a:pt x="6188" y="0"/>
                    <a:pt x="2406" y="2620"/>
                    <a:pt x="786" y="6668"/>
                  </a:cubicBezTo>
                  <a:cubicBezTo>
                    <a:pt x="-816" y="10697"/>
                    <a:pt x="75" y="15336"/>
                    <a:pt x="3051" y="18428"/>
                  </a:cubicBezTo>
                  <a:cubicBezTo>
                    <a:pt x="5041" y="20497"/>
                    <a:pt x="7695" y="21600"/>
                    <a:pt x="10406" y="21600"/>
                  </a:cubicBezTo>
                  <a:cubicBezTo>
                    <a:pt x="11742" y="21600"/>
                    <a:pt x="13088" y="21324"/>
                    <a:pt x="14368" y="20773"/>
                  </a:cubicBezTo>
                  <a:cubicBezTo>
                    <a:pt x="18263" y="19098"/>
                    <a:pt x="20784" y="15168"/>
                    <a:pt x="20784" y="10805"/>
                  </a:cubicBezTo>
                  <a:cubicBezTo>
                    <a:pt x="20784" y="4826"/>
                    <a:pt x="16140" y="0"/>
                    <a:pt x="10387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  <p:sp>
          <p:nvSpPr>
            <p:cNvPr id="277" name="Google Shape;65;p5"/>
            <p:cNvSpPr/>
            <p:nvPr/>
          </p:nvSpPr>
          <p:spPr>
            <a:xfrm rot="5400000">
              <a:off x="1" y="2812210"/>
              <a:ext cx="198820" cy="1988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5" y="0"/>
                  </a:moveTo>
                  <a:cubicBezTo>
                    <a:pt x="4846" y="0"/>
                    <a:pt x="0" y="4836"/>
                    <a:pt x="0" y="10805"/>
                  </a:cubicBezTo>
                  <a:cubicBezTo>
                    <a:pt x="0" y="16764"/>
                    <a:pt x="4846" y="21600"/>
                    <a:pt x="10805" y="21600"/>
                  </a:cubicBezTo>
                  <a:cubicBezTo>
                    <a:pt x="16764" y="21600"/>
                    <a:pt x="21600" y="16764"/>
                    <a:pt x="21600" y="10805"/>
                  </a:cubicBezTo>
                  <a:cubicBezTo>
                    <a:pt x="21600" y="4836"/>
                    <a:pt x="16764" y="0"/>
                    <a:pt x="10805" y="0"/>
                  </a:cubicBezTo>
                  <a:close/>
                </a:path>
              </a:pathLst>
            </a:custGeom>
            <a:solidFill>
              <a:srgbClr val="6C4993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0"/>
                </a:spcBef>
                <a:defRPr sz="117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pPr>
              <a:endParaRPr/>
            </a:p>
          </p:txBody>
        </p:sp>
      </p:grpSp>
      <p:sp>
        <p:nvSpPr>
          <p:cNvPr id="279" name="Google Shape;66;p5"/>
          <p:cNvSpPr/>
          <p:nvPr/>
        </p:nvSpPr>
        <p:spPr>
          <a:xfrm>
            <a:off x="20986333" y="503734"/>
            <a:ext cx="2602934" cy="78402"/>
          </a:xfrm>
          <a:prstGeom prst="rect">
            <a:avLst/>
          </a:prstGeom>
          <a:solidFill>
            <a:srgbClr val="C52E7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spcBef>
                <a:spcPts val="0"/>
              </a:spcBef>
              <a:defRPr sz="11700">
                <a:latin typeface="Canela Text Regular"/>
                <a:ea typeface="Canela Text Regular"/>
                <a:cs typeface="Canela Text Regular"/>
                <a:sym typeface="Canela Text Regular"/>
              </a:defRPr>
            </a:pPr>
            <a:endParaRPr/>
          </a:p>
        </p:txBody>
      </p:sp>
      <p:sp>
        <p:nvSpPr>
          <p:cNvPr id="280" name="Google Shape;67;p5"/>
          <p:cNvSpPr/>
          <p:nvPr/>
        </p:nvSpPr>
        <p:spPr>
          <a:xfrm>
            <a:off x="20437267" y="739134"/>
            <a:ext cx="2602867" cy="78402"/>
          </a:xfrm>
          <a:prstGeom prst="rect">
            <a:avLst/>
          </a:prstGeom>
          <a:solidFill>
            <a:srgbClr val="C52E7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spcBef>
                <a:spcPts val="0"/>
              </a:spcBef>
              <a:defRPr sz="11700">
                <a:latin typeface="Canela Text Regular"/>
                <a:ea typeface="Canela Text Regular"/>
                <a:cs typeface="Canela Text Regular"/>
                <a:sym typeface="Canela Text Regular"/>
              </a:defRPr>
            </a:pPr>
            <a:endParaRPr/>
          </a:p>
        </p:txBody>
      </p:sp>
      <p:sp>
        <p:nvSpPr>
          <p:cNvPr id="28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177600" y="1186667"/>
            <a:ext cx="18028801" cy="1527201"/>
          </a:xfrm>
          <a:prstGeom prst="rect">
            <a:avLst/>
          </a:prstGeom>
        </p:spPr>
        <p:txBody>
          <a:bodyPr lIns="91424" tIns="91424" rIns="91424" bIns="91424"/>
          <a:lstStyle/>
          <a:p>
            <a:r>
              <a:t>Текст заголовка</a:t>
            </a:r>
          </a:p>
        </p:txBody>
      </p:sp>
      <p:sp>
        <p:nvSpPr>
          <p:cNvPr id="28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4630400" y="11976100"/>
            <a:ext cx="5689600" cy="736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 (вариан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1215494" y="4585101"/>
            <a:ext cx="9757339" cy="2540002"/>
          </a:xfrm>
          <a:prstGeom prst="rect">
            <a:avLst/>
          </a:prstGeom>
        </p:spPr>
        <p:txBody>
          <a:bodyPr anchor="b"/>
          <a:lstStyle/>
          <a:p>
            <a:r>
              <a:t>Заголовок слайда</a:t>
            </a:r>
          </a:p>
        </p:txBody>
      </p:sp>
      <p:sp>
        <p:nvSpPr>
          <p:cNvPr id="23" name="Изображение"/>
          <p:cNvSpPr>
            <a:spLocks noGrp="1"/>
          </p:cNvSpPr>
          <p:nvPr>
            <p:ph type="pic" idx="13"/>
          </p:nvPr>
        </p:nvSpPr>
        <p:spPr>
          <a:xfrm>
            <a:off x="9283700" y="1270000"/>
            <a:ext cx="167513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4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016750"/>
            <a:ext cx="9753600" cy="5416550"/>
          </a:xfrm>
          <a:prstGeom prst="rect">
            <a:avLst/>
          </a:prstGeom>
        </p:spPr>
        <p:txBody>
          <a:bodyPr/>
          <a:lstStyle>
            <a:lvl1pPr algn="ctr">
              <a:spcBef>
                <a:spcPts val="0"/>
              </a:spcBef>
              <a:defRPr sz="4400"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algn="ctr">
              <a:spcBef>
                <a:spcPts val="0"/>
              </a:spcBef>
              <a:defRPr sz="4400"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algn="ctr">
              <a:spcBef>
                <a:spcPts val="0"/>
              </a:spcBef>
              <a:defRPr sz="4400"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algn="ctr">
              <a:spcBef>
                <a:spcPts val="0"/>
              </a:spcBef>
              <a:defRPr sz="4400"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algn="ctr">
              <a:spcBef>
                <a:spcPts val="0"/>
              </a:spcBef>
              <a:defRPr sz="4400"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Подзаголовок слайда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87530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33" name="Изображение"/>
          <p:cNvSpPr>
            <a:spLocks noGrp="1"/>
          </p:cNvSpPr>
          <p:nvPr>
            <p:ph type="pic" idx="13"/>
          </p:nvPr>
        </p:nvSpPr>
        <p:spPr>
          <a:xfrm>
            <a:off x="12192644" y="718588"/>
            <a:ext cx="10972801" cy="12329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algn="ctr" defTabSz="792479"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7" indent="-521277" algn="ctr" defTabSz="792479">
              <a:spcBef>
                <a:spcPts val="0"/>
              </a:spcBef>
              <a:buSzPct val="150000"/>
              <a:buChar char="•"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7" indent="-521277" algn="ctr" defTabSz="792479">
              <a:spcBef>
                <a:spcPts val="0"/>
              </a:spcBef>
              <a:buSzPct val="150000"/>
              <a:buChar char="•"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spcBef>
                <a:spcPts val="0"/>
              </a:spcBef>
              <a:buSzPct val="150000"/>
              <a:buChar char="•"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spcBef>
                <a:spcPts val="0"/>
              </a:spcBef>
              <a:buSzPct val="150000"/>
              <a:buChar char="•"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Подзаголовок слайда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Уровень текста 1…"/>
          <p:cNvSpPr txBox="1">
            <a:spLocks noGrp="1"/>
          </p:cNvSpPr>
          <p:nvPr>
            <p:ph type="body" sz="half" idx="14" hasCustomPrompt="1"/>
          </p:nvPr>
        </p:nvSpPr>
        <p:spPr>
          <a:xfrm>
            <a:off x="1219199" y="4023221"/>
            <a:ext cx="9757571" cy="8384680"/>
          </a:xfrm>
          <a:prstGeom prst="rect">
            <a:avLst/>
          </a:prstGeom>
        </p:spPr>
        <p:txBody>
          <a:bodyPr/>
          <a:lstStyle>
            <a:lvl1pPr marL="546100" indent="-546100" defTabSz="2438337">
              <a:lnSpc>
                <a:spcPct val="90000"/>
              </a:lnSpc>
              <a:buSzPct val="150000"/>
              <a:buChar char="•"/>
              <a:defRPr sz="4400" spc="0">
                <a:latin typeface="Canela Text Regular"/>
                <a:ea typeface="Canela Text Regular"/>
                <a:cs typeface="Canela Text Regular"/>
                <a:sym typeface="Canela Text Regular"/>
              </a:defRPr>
            </a:lvl1pPr>
          </a:lstStyle>
          <a:p>
            <a:r>
              <a:t>Текст пункта на слайде</a:t>
            </a:r>
          </a:p>
        </p:txBody>
      </p:sp>
      <p:sp>
        <p:nvSpPr>
          <p:cNvPr id="3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3880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Заголовок слайд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44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2384648"/>
            <a:ext cx="21945602" cy="832614"/>
          </a:xfrm>
          <a:prstGeom prst="rect">
            <a:avLst/>
          </a:prstGeom>
        </p:spPr>
        <p:txBody>
          <a:bodyPr/>
          <a:lstStyle>
            <a:lvl1pPr algn="ctr" defTabSz="792479"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7" indent="-521277" algn="ctr" defTabSz="792479">
              <a:spcBef>
                <a:spcPts val="0"/>
              </a:spcBef>
              <a:buSzPct val="150000"/>
              <a:buChar char="•"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7" indent="-521277" algn="ctr" defTabSz="792479">
              <a:spcBef>
                <a:spcPts val="0"/>
              </a:spcBef>
              <a:buSzPct val="150000"/>
              <a:buChar char="•"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spcBef>
                <a:spcPts val="0"/>
              </a:spcBef>
              <a:buSzPct val="150000"/>
              <a:buChar char="•"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spcBef>
                <a:spcPts val="0"/>
              </a:spcBef>
              <a:buSzPct val="150000"/>
              <a:buChar char="•"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Подзаголовок слайда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овестка д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Заголовок повестки дня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Заголовок повестки дня</a:t>
            </a:r>
          </a:p>
        </p:txBody>
      </p:sp>
      <p:sp>
        <p:nvSpPr>
          <p:cNvPr id="53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Темы повестки дня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4" name="Подзаголовок повестки дня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19200" y="2387114"/>
            <a:ext cx="21945602" cy="832614"/>
          </a:xfrm>
          <a:prstGeom prst="rect">
            <a:avLst/>
          </a:prstGeom>
        </p:spPr>
        <p:txBody>
          <a:bodyPr/>
          <a:lstStyle>
            <a:lvl1pPr algn="ctr" defTabSz="792479">
              <a:spcBef>
                <a:spcPts val="0"/>
              </a:spcBef>
              <a:defRPr sz="4200" spc="-1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r>
              <a:t>Подзаголовок повестки дня</a:t>
            </a:r>
          </a:p>
        </p:txBody>
      </p:sp>
      <p:sp>
        <p:nvSpPr>
          <p:cNvPr id="5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Информационное сообщ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3251200"/>
            <a:ext cx="21945600" cy="6604000"/>
          </a:xfrm>
          <a:prstGeom prst="rect">
            <a:avLst/>
          </a:prstGeom>
        </p:spPr>
        <p:txBody>
          <a:bodyPr anchor="ctr"/>
          <a:lstStyle>
            <a:lvl1pPr algn="ctr" defTabSz="2438400">
              <a:lnSpc>
                <a:spcPct val="80000"/>
              </a:lnSpc>
              <a:spcBef>
                <a:spcPts val="0"/>
              </a:spcBef>
              <a:defRPr sz="12800" spc="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algn="ctr" defTabSz="2438400">
              <a:lnSpc>
                <a:spcPct val="80000"/>
              </a:lnSpc>
              <a:spcBef>
                <a:spcPts val="0"/>
              </a:spcBef>
              <a:defRPr sz="12800" spc="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algn="ctr" defTabSz="2438400">
              <a:lnSpc>
                <a:spcPct val="80000"/>
              </a:lnSpc>
              <a:spcBef>
                <a:spcPts val="0"/>
              </a:spcBef>
              <a:defRPr sz="12800" spc="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algn="ctr" defTabSz="2438400">
              <a:lnSpc>
                <a:spcPct val="80000"/>
              </a:lnSpc>
              <a:spcBef>
                <a:spcPts val="0"/>
              </a:spcBef>
              <a:defRPr sz="12800" spc="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algn="ctr" defTabSz="2438400">
              <a:lnSpc>
                <a:spcPct val="80000"/>
              </a:lnSpc>
              <a:spcBef>
                <a:spcPts val="0"/>
              </a:spcBef>
              <a:defRPr sz="12800" spc="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r>
              <a:t>Информационное сообщение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87530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Важный фа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8462239"/>
            <a:ext cx="21945602" cy="832614"/>
          </a:xfrm>
          <a:prstGeom prst="rect">
            <a:avLst/>
          </a:prstGeom>
        </p:spPr>
        <p:txBody>
          <a:bodyPr/>
          <a:lstStyle>
            <a:lvl1pPr algn="ctr" defTabSz="792479"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7" indent="-521277" algn="ctr" defTabSz="792479">
              <a:spcBef>
                <a:spcPts val="0"/>
              </a:spcBef>
              <a:buSzPct val="150000"/>
              <a:buChar char="•"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7" indent="-521277" algn="ctr" defTabSz="792479">
              <a:spcBef>
                <a:spcPts val="0"/>
              </a:spcBef>
              <a:buSzPct val="150000"/>
              <a:buChar char="•"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spcBef>
                <a:spcPts val="0"/>
              </a:spcBef>
              <a:buSzPct val="150000"/>
              <a:buChar char="•"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spcBef>
                <a:spcPts val="0"/>
              </a:spcBef>
              <a:buSzPct val="150000"/>
              <a:buChar char="•"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Информация о факте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1" name="Уровень текста 1…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1219200" y="4214483"/>
            <a:ext cx="21945600" cy="4269709"/>
          </a:xfrm>
          <a:prstGeom prst="rect">
            <a:avLst/>
          </a:prstGeom>
        </p:spPr>
        <p:txBody>
          <a:bodyPr anchor="b"/>
          <a:lstStyle/>
          <a:p>
            <a:pPr lvl="4" indent="365760" algn="ctr" defTabSz="975360">
              <a:lnSpc>
                <a:spcPct val="80000"/>
              </a:lnSpc>
              <a:spcBef>
                <a:spcPts val="0"/>
              </a:spcBef>
              <a:defRPr sz="8960" spc="0">
                <a:latin typeface="Canela Bold"/>
                <a:ea typeface="Canela Bold"/>
                <a:cs typeface="Canela Bold"/>
                <a:sym typeface="Canela Bold"/>
              </a:defRPr>
            </a:pPr>
            <a:r>
              <a:t>100 %
</a:t>
            </a:r>
          </a:p>
        </p:txBody>
      </p:sp>
      <p:sp>
        <p:nvSpPr>
          <p:cNvPr id="7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87530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11100052"/>
            <a:ext cx="21945602" cy="832614"/>
          </a:xfrm>
          <a:prstGeom prst="rect">
            <a:avLst/>
          </a:prstGeom>
        </p:spPr>
        <p:txBody>
          <a:bodyPr anchor="ctr"/>
          <a:lstStyle>
            <a:lvl1pPr algn="ctr" defTabSz="792479"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7" indent="-521277" algn="ctr" defTabSz="792479">
              <a:spcBef>
                <a:spcPts val="0"/>
              </a:spcBef>
              <a:buSzPct val="150000"/>
              <a:buChar char="•"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7" indent="-521277" algn="ctr" defTabSz="792479">
              <a:spcBef>
                <a:spcPts val="0"/>
              </a:spcBef>
              <a:buSzPct val="150000"/>
              <a:buChar char="•"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spcBef>
                <a:spcPts val="0"/>
              </a:spcBef>
              <a:buSzPct val="150000"/>
              <a:buChar char="•"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spcBef>
                <a:spcPts val="0"/>
              </a:spcBef>
              <a:buSzPct val="150000"/>
              <a:buChar char="•"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Авторство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0" name="Уровень текста 1…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1219200" y="4178300"/>
            <a:ext cx="21945600" cy="4416425"/>
          </a:xfrm>
          <a:prstGeom prst="rect">
            <a:avLst/>
          </a:prstGeom>
        </p:spPr>
        <p:txBody>
          <a:bodyPr anchor="ctr"/>
          <a:lstStyle/>
          <a:p>
            <a:pPr lvl="4" indent="566927" algn="ctr" defTabSz="1511808">
              <a:lnSpc>
                <a:spcPct val="80000"/>
              </a:lnSpc>
              <a:spcBef>
                <a:spcPts val="0"/>
              </a:spcBef>
              <a:defRPr sz="5208" spc="0">
                <a:latin typeface="Canela Bold"/>
                <a:ea typeface="Canela Bold"/>
                <a:cs typeface="Canela Bold"/>
                <a:sym typeface="Canela Bold"/>
              </a:defRPr>
            </a:pPr>
            <a:r>
              <a:t>«Важная цитата»
</a:t>
            </a:r>
          </a:p>
        </p:txBody>
      </p:sp>
      <p:sp>
        <p:nvSpPr>
          <p:cNvPr id="8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(3 шт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941297804_1296x1457.jpg"/>
          <p:cNvSpPr>
            <a:spLocks noGrp="1"/>
          </p:cNvSpPr>
          <p:nvPr>
            <p:ph type="pic" sz="quarter" idx="13"/>
          </p:nvPr>
        </p:nvSpPr>
        <p:spPr>
          <a:xfrm>
            <a:off x="15744825" y="5581751"/>
            <a:ext cx="7365408" cy="82804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9" name="915009552_2264x1509.jpg"/>
          <p:cNvSpPr>
            <a:spLocks noGrp="1"/>
          </p:cNvSpPr>
          <p:nvPr>
            <p:ph type="pic" sz="quarter" idx="14"/>
          </p:nvPr>
        </p:nvSpPr>
        <p:spPr>
          <a:xfrm>
            <a:off x="15363825" y="1270000"/>
            <a:ext cx="8115300" cy="54090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0" name="740519873_3318x2212.jpg"/>
          <p:cNvSpPr>
            <a:spLocks noGrp="1"/>
          </p:cNvSpPr>
          <p:nvPr>
            <p:ph type="pic" idx="15"/>
          </p:nvPr>
        </p:nvSpPr>
        <p:spPr>
          <a:xfrm>
            <a:off x="-63500" y="1270000"/>
            <a:ext cx="16764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повестки дня"/>
          <p:cNvSpPr txBox="1">
            <a:spLocks noGrp="1"/>
          </p:cNvSpPr>
          <p:nvPr>
            <p:ph type="title"/>
          </p:nvPr>
        </p:nvSpPr>
        <p:spPr>
          <a:xfrm>
            <a:off x="1219200" y="774700"/>
            <a:ext cx="21945600" cy="172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Заголовок повестки дня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1219200" y="4013200"/>
            <a:ext cx="21945600" cy="8385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Темы повестки дня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5E5E5E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/>
  <p:txStyles>
    <p:titleStyle>
      <a:lvl1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1pPr>
      <a:lvl2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2pPr>
      <a:lvl3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3pPr>
      <a:lvl4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4pPr>
      <a:lvl5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5pPr>
      <a:lvl6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6pPr>
      <a:lvl7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7pPr>
      <a:lvl8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8pPr>
      <a:lvl9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240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-136" baseline="0">
          <a:solidFill>
            <a:srgbClr val="000000"/>
          </a:solidFill>
          <a:uFillTx/>
          <a:latin typeface="Canela Deck Regular"/>
          <a:ea typeface="Canela Deck Regular"/>
          <a:cs typeface="Canela Deck Regular"/>
          <a:sym typeface="Canela Deck Regular"/>
        </a:defRPr>
      </a:lvl1pPr>
      <a:lvl2pPr marL="0" marR="0" indent="0" algn="l" defTabSz="825500" rtl="0" latinLnBrk="0">
        <a:lnSpc>
          <a:spcPct val="100000"/>
        </a:lnSpc>
        <a:spcBef>
          <a:spcPts val="240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-136" baseline="0">
          <a:solidFill>
            <a:srgbClr val="000000"/>
          </a:solidFill>
          <a:uFillTx/>
          <a:latin typeface="Canela Deck Regular"/>
          <a:ea typeface="Canela Deck Regular"/>
          <a:cs typeface="Canela Deck Regular"/>
          <a:sym typeface="Canela Deck Regular"/>
        </a:defRPr>
      </a:lvl2pPr>
      <a:lvl3pPr marL="0" marR="0" indent="0" algn="l" defTabSz="825500" rtl="0" latinLnBrk="0">
        <a:lnSpc>
          <a:spcPct val="100000"/>
        </a:lnSpc>
        <a:spcBef>
          <a:spcPts val="240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-136" baseline="0">
          <a:solidFill>
            <a:srgbClr val="000000"/>
          </a:solidFill>
          <a:uFillTx/>
          <a:latin typeface="Canela Deck Regular"/>
          <a:ea typeface="Canela Deck Regular"/>
          <a:cs typeface="Canela Deck Regular"/>
          <a:sym typeface="Canela Deck Regular"/>
        </a:defRPr>
      </a:lvl3pPr>
      <a:lvl4pPr marL="0" marR="0" indent="0" algn="l" defTabSz="825500" rtl="0" latinLnBrk="0">
        <a:lnSpc>
          <a:spcPct val="100000"/>
        </a:lnSpc>
        <a:spcBef>
          <a:spcPts val="240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-136" baseline="0">
          <a:solidFill>
            <a:srgbClr val="000000"/>
          </a:solidFill>
          <a:uFillTx/>
          <a:latin typeface="Canela Deck Regular"/>
          <a:ea typeface="Canela Deck Regular"/>
          <a:cs typeface="Canela Deck Regular"/>
          <a:sym typeface="Canela Deck Regular"/>
        </a:defRPr>
      </a:lvl4pPr>
      <a:lvl5pPr marL="0" marR="0" indent="0" algn="l" defTabSz="825500" rtl="0" latinLnBrk="0">
        <a:lnSpc>
          <a:spcPct val="100000"/>
        </a:lnSpc>
        <a:spcBef>
          <a:spcPts val="240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-136" baseline="0">
          <a:solidFill>
            <a:srgbClr val="000000"/>
          </a:solidFill>
          <a:uFillTx/>
          <a:latin typeface="Canela Deck Regular"/>
          <a:ea typeface="Canela Deck Regular"/>
          <a:cs typeface="Canela Deck Regular"/>
          <a:sym typeface="Canela Deck Regular"/>
        </a:defRPr>
      </a:lvl5pPr>
      <a:lvl6pPr marL="3574472" marR="0" indent="-843972" algn="l" defTabSz="82550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6800" b="0" i="0" u="none" strike="noStrike" cap="none" spc="-136" baseline="0">
          <a:solidFill>
            <a:srgbClr val="000000"/>
          </a:solidFill>
          <a:uFillTx/>
          <a:latin typeface="Canela Deck Regular"/>
          <a:ea typeface="Canela Deck Regular"/>
          <a:cs typeface="Canela Deck Regular"/>
          <a:sym typeface="Canela Deck Regular"/>
        </a:defRPr>
      </a:lvl6pPr>
      <a:lvl7pPr marL="4120572" marR="0" indent="-843972" algn="l" defTabSz="82550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6800" b="0" i="0" u="none" strike="noStrike" cap="none" spc="-136" baseline="0">
          <a:solidFill>
            <a:srgbClr val="000000"/>
          </a:solidFill>
          <a:uFillTx/>
          <a:latin typeface="Canela Deck Regular"/>
          <a:ea typeface="Canela Deck Regular"/>
          <a:cs typeface="Canela Deck Regular"/>
          <a:sym typeface="Canela Deck Regular"/>
        </a:defRPr>
      </a:lvl7pPr>
      <a:lvl8pPr marL="4666672" marR="0" indent="-843972" algn="l" defTabSz="82550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6800" b="0" i="0" u="none" strike="noStrike" cap="none" spc="-136" baseline="0">
          <a:solidFill>
            <a:srgbClr val="000000"/>
          </a:solidFill>
          <a:uFillTx/>
          <a:latin typeface="Canela Deck Regular"/>
          <a:ea typeface="Canela Deck Regular"/>
          <a:cs typeface="Canela Deck Regular"/>
          <a:sym typeface="Canela Deck Regular"/>
        </a:defRPr>
      </a:lvl8pPr>
      <a:lvl9pPr marL="5212772" marR="0" indent="-843972" algn="l" defTabSz="825500" rtl="0" latinLnBrk="0">
        <a:lnSpc>
          <a:spcPct val="10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6800" b="0" i="0" u="none" strike="noStrike" cap="none" spc="-136" baseline="0">
          <a:solidFill>
            <a:srgbClr val="000000"/>
          </a:solidFill>
          <a:uFillTx/>
          <a:latin typeface="Canela Deck Regular"/>
          <a:ea typeface="Canela Deck Regular"/>
          <a:cs typeface="Canela Deck Regular"/>
          <a:sym typeface="Canela Deck Regular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tif"/><Relationship Id="rId4" Type="http://schemas.openxmlformats.org/officeDocument/2006/relationships/image" Target="../media/image3.t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"/><Relationship Id="rId3" Type="http://schemas.openxmlformats.org/officeDocument/2006/relationships/hyperlink" Target="http://www.scholastic.com/teachers/story-starters/" TargetMode="External"/><Relationship Id="rId7" Type="http://schemas.openxmlformats.org/officeDocument/2006/relationships/image" Target="../media/image11.tif"/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tif"/><Relationship Id="rId5" Type="http://schemas.openxmlformats.org/officeDocument/2006/relationships/image" Target="../media/image9.tif"/><Relationship Id="rId10" Type="http://schemas.openxmlformats.org/officeDocument/2006/relationships/image" Target="../media/image14.tif"/><Relationship Id="rId4" Type="http://schemas.openxmlformats.org/officeDocument/2006/relationships/image" Target="../media/image8.tif"/><Relationship Id="rId9" Type="http://schemas.openxmlformats.org/officeDocument/2006/relationships/image" Target="../media/image13.t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tif"/><Relationship Id="rId3" Type="http://schemas.openxmlformats.org/officeDocument/2006/relationships/image" Target="../media/image15.tif"/><Relationship Id="rId7" Type="http://schemas.openxmlformats.org/officeDocument/2006/relationships/hyperlink" Target="http://www.youtube.com/watch?v=UPOUE8ObCy8onlinetestpad.com/ru" TargetMode="External"/><Relationship Id="rId2" Type="http://schemas.openxmlformats.org/officeDocument/2006/relationships/hyperlink" Target="https://teachbase.ru/learning/sovety/vozmozhnosti-servisa-h5porg/" TargetMode="Externa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tif"/><Relationship Id="rId11" Type="http://schemas.openxmlformats.org/officeDocument/2006/relationships/image" Target="../media/image22.png"/><Relationship Id="rId5" Type="http://schemas.openxmlformats.org/officeDocument/2006/relationships/image" Target="../media/image17.tif"/><Relationship Id="rId10" Type="http://schemas.openxmlformats.org/officeDocument/2006/relationships/image" Target="../media/image21.png"/><Relationship Id="rId4" Type="http://schemas.openxmlformats.org/officeDocument/2006/relationships/image" Target="../media/image16.png"/><Relationship Id="rId9" Type="http://schemas.openxmlformats.org/officeDocument/2006/relationships/image" Target="../media/image20.t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kt.ipk74.ru/support-method/7/" TargetMode="External"/><Relationship Id="rId2" Type="http://schemas.openxmlformats.org/officeDocument/2006/relationships/hyperlink" Target="https://elearning.hse.ru" TargetMode="Externa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1011;p35"/>
          <p:cNvSpPr txBox="1">
            <a:spLocks noGrp="1"/>
          </p:cNvSpPr>
          <p:nvPr>
            <p:ph type="body" sz="half" idx="1"/>
          </p:nvPr>
        </p:nvSpPr>
        <p:spPr>
          <a:xfrm>
            <a:off x="2095841" y="3181266"/>
            <a:ext cx="17168905" cy="5844002"/>
          </a:xfrm>
          <a:prstGeom prst="rect">
            <a:avLst/>
          </a:prstGeom>
        </p:spPr>
        <p:txBody>
          <a:bodyPr lIns="243799" tIns="243799" rIns="243799" bIns="243799"/>
          <a:lstStyle/>
          <a:p>
            <a:pPr marL="0" indent="0">
              <a:defRPr sz="115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Полезные</a:t>
            </a:r>
          </a:p>
          <a:p>
            <a:pPr marL="0" indent="0">
              <a:defRPr sz="115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интернет - ресурсы</a:t>
            </a:r>
          </a:p>
        </p:txBody>
      </p:sp>
      <p:sp>
        <p:nvSpPr>
          <p:cNvPr id="292" name="Google Shape;1012;p35"/>
          <p:cNvSpPr txBox="1">
            <a:spLocks noGrp="1"/>
          </p:cNvSpPr>
          <p:nvPr>
            <p:ph type="title"/>
          </p:nvPr>
        </p:nvSpPr>
        <p:spPr>
          <a:xfrm>
            <a:off x="2095840" y="9596504"/>
            <a:ext cx="9975274" cy="1165601"/>
          </a:xfrm>
          <a:prstGeom prst="rect">
            <a:avLst/>
          </a:prstGeom>
        </p:spPr>
        <p:txBody>
          <a:bodyPr lIns="243799" tIns="243799" rIns="243799" bIns="243799"/>
          <a:lstStyle/>
          <a:p>
            <a:pPr algn="l" defTabSz="385013">
              <a:defRPr sz="1695" spc="-5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Суханова Вероника Николаевна,</a:t>
            </a:r>
            <a:br/>
            <a:r>
              <a:t>методист Центра отдыха и оздоровления детей </a:t>
            </a:r>
            <a:br/>
            <a:r>
              <a:t>«Сосновый бор»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Zoom…"/>
          <p:cNvSpPr txBox="1"/>
          <p:nvPr/>
        </p:nvSpPr>
        <p:spPr>
          <a:xfrm>
            <a:off x="1512959" y="3719417"/>
            <a:ext cx="9898148" cy="7819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 defTabSz="457200">
              <a:lnSpc>
                <a:spcPct val="100000"/>
              </a:lnSpc>
              <a:spcBef>
                <a:spcPts val="0"/>
              </a:spcBef>
              <a:defRPr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Zoom</a:t>
            </a: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видеоконференции с обменом сообщениями и контентом в реальном времени. </a:t>
            </a: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Webinar</a:t>
            </a:r>
            <a:r>
              <a:rPr sz="2400">
                <a:latin typeface="Arial"/>
                <a:ea typeface="Arial"/>
                <a:cs typeface="Arial"/>
                <a:sym typeface="Arial"/>
              </a:rPr>
              <a:t> </a:t>
            </a: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видеоконференции с обменом сообщениями и контентом в реальном времени. Сервис доступен как на сайте, так и в виде приложений на iOS и Android. </a:t>
            </a: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Microsoft Teams</a:t>
            </a: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звуковые и видеозвонки в интернете, возможность демонстрировать экран, работа в групповых чатах (до 300 пользователей в бесплатной версии программы), обмен файлами, веб-версии Word, Excel и PowerPoint.</a:t>
            </a: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</p:txBody>
      </p:sp>
      <p:sp>
        <p:nvSpPr>
          <p:cNvPr id="295" name="Google Shape;1337;p50"/>
          <p:cNvSpPr txBox="1"/>
          <p:nvPr/>
        </p:nvSpPr>
        <p:spPr>
          <a:xfrm>
            <a:off x="4255520" y="911606"/>
            <a:ext cx="15872959" cy="2880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 algn="ctr" defTabSz="2438400">
              <a:lnSpc>
                <a:spcPct val="80000"/>
              </a:lnSpc>
              <a:spcBef>
                <a:spcPts val="0"/>
              </a:spcBef>
              <a:defRPr sz="8400" spc="-84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Как провести</a:t>
            </a:r>
          </a:p>
          <a:p>
            <a:pPr algn="ctr" defTabSz="2438400">
              <a:lnSpc>
                <a:spcPct val="80000"/>
              </a:lnSpc>
              <a:spcBef>
                <a:spcPts val="0"/>
              </a:spcBef>
              <a:defRPr sz="8400" spc="-84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лекцию или семинар</a:t>
            </a:r>
          </a:p>
        </p:txBody>
      </p:sp>
      <p:pic>
        <p:nvPicPr>
          <p:cNvPr id="296" name="page9image66005360.png" descr="page9image6600536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17275" y="3995537"/>
            <a:ext cx="379550" cy="3795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Изображение" descr="Изображение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59598" y="6413637"/>
            <a:ext cx="449724" cy="4497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8" name="Изображение" descr="Изображение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175604" y="6371374"/>
            <a:ext cx="534250" cy="534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" name="Изображение" descr="Изображение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6746630" y="8755515"/>
            <a:ext cx="534250" cy="534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page9image65963648.png" descr="page9image65963648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487564" y="8746205"/>
            <a:ext cx="983215" cy="55287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page9image65964064.png" descr="page9image65964064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6925532" y="4067259"/>
            <a:ext cx="1409953" cy="275861"/>
          </a:xfrm>
          <a:prstGeom prst="rect">
            <a:avLst/>
          </a:prstGeom>
          <a:ln w="12700">
            <a:miter lim="400000"/>
          </a:ln>
        </p:spPr>
      </p:pic>
      <p:sp>
        <p:nvSpPr>
          <p:cNvPr id="302" name="Прямоугольник 23"/>
          <p:cNvSpPr txBox="1"/>
          <p:nvPr/>
        </p:nvSpPr>
        <p:spPr>
          <a:xfrm>
            <a:off x="12972895" y="3806916"/>
            <a:ext cx="10146186" cy="7213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359928" indent="-359928" algn="just" defTabSz="457200">
              <a:lnSpc>
                <a:spcPct val="100000"/>
              </a:lnSpc>
              <a:spcBef>
                <a:spcPts val="0"/>
              </a:spcBef>
              <a:defRPr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ClickMeeting</a:t>
            </a:r>
            <a:r>
              <a:rPr sz="2400">
                <a:latin typeface="Arial"/>
                <a:ea typeface="Arial"/>
                <a:cs typeface="Arial"/>
                <a:sym typeface="Arial"/>
              </a:rPr>
              <a:t> </a:t>
            </a: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Онлайн платформа дает возможность проводить видеоконференции, демонстрации продуктов, онлайн-курсы, обучения, деловые онлайн-конференций, совместную работу и крупных мероприятия с количеством участников до 1000 человек.</a:t>
            </a: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marL="260637" indent="-260637" algn="just" defTabSz="457200">
              <a:lnSpc>
                <a:spcPct val="100000"/>
              </a:lnSpc>
              <a:spcBef>
                <a:spcPts val="0"/>
              </a:spcBef>
              <a:defRPr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Skype</a:t>
            </a:r>
            <a:r>
              <a:rPr sz="2400">
                <a:latin typeface="Arial"/>
                <a:ea typeface="Arial"/>
                <a:cs typeface="Arial"/>
                <a:sym typeface="Arial"/>
              </a:rPr>
              <a:t> </a:t>
            </a: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инструмент для видео- и аудиозвонков. В групповых звонках могут участвовать от 3 до 50 человек. Также есть следующие ограничения: не более 100 часов групповой видеосвязи в месяц, не более 10 часов в день и не более 4 часов на каждый групповой видеозвонок. </a:t>
            </a: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marL="260637" indent="-260637" algn="just" defTabSz="457200">
              <a:lnSpc>
                <a:spcPct val="100000"/>
              </a:lnSpc>
              <a:spcBef>
                <a:spcPts val="0"/>
              </a:spcBef>
              <a:defRPr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Cisco Webex </a:t>
            </a: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многоплатформенная онлайн-служба, конференц-связи и совместного использования экрана. Встречи с участием до 1000 человек, возможность сохранять записи сеансов в облаке или на локальном устройстве.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Прямоугольник 2"/>
          <p:cNvSpPr txBox="1"/>
          <p:nvPr/>
        </p:nvSpPr>
        <p:spPr>
          <a:xfrm>
            <a:off x="13085042" y="3749692"/>
            <a:ext cx="10146186" cy="10030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 defTabSz="457200">
              <a:lnSpc>
                <a:spcPct val="100000"/>
              </a:lnSpc>
              <a:spcBef>
                <a:spcPts val="0"/>
              </a:spcBef>
              <a:defRPr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dirty="0" err="1"/>
              <a:t>Crello</a:t>
            </a:r>
            <a:r>
              <a:rPr sz="2400" dirty="0"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онлайн-инструмент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всех</a:t>
            </a:r>
            <a:r>
              <a:rPr dirty="0"/>
              <a:t>, </a:t>
            </a:r>
            <a:r>
              <a:rPr dirty="0" err="1"/>
              <a:t>кто</a:t>
            </a:r>
            <a:r>
              <a:rPr dirty="0"/>
              <a:t> </a:t>
            </a:r>
            <a:r>
              <a:rPr dirty="0" err="1"/>
              <a:t>хочет</a:t>
            </a:r>
            <a:r>
              <a:rPr dirty="0"/>
              <a:t> </a:t>
            </a:r>
            <a:r>
              <a:rPr dirty="0" err="1"/>
              <a:t>создавать</a:t>
            </a:r>
            <a:r>
              <a:rPr dirty="0"/>
              <a:t> </a:t>
            </a:r>
            <a:r>
              <a:rPr dirty="0" err="1"/>
              <a:t>отличные</a:t>
            </a:r>
            <a:r>
              <a:rPr dirty="0"/>
              <a:t> </a:t>
            </a:r>
            <a:r>
              <a:rPr dirty="0" err="1"/>
              <a:t>дизайны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соцсетей</a:t>
            </a:r>
            <a:r>
              <a:rPr dirty="0"/>
              <a:t>. </a:t>
            </a:r>
            <a:r>
              <a:rPr dirty="0" err="1"/>
              <a:t>Создавайте</a:t>
            </a:r>
            <a:r>
              <a:rPr dirty="0"/>
              <a:t> </a:t>
            </a:r>
            <a:r>
              <a:rPr dirty="0" err="1"/>
              <a:t>анимации</a:t>
            </a:r>
            <a:r>
              <a:rPr dirty="0"/>
              <a:t>, </a:t>
            </a:r>
            <a:r>
              <a:rPr dirty="0" err="1"/>
              <a:t>видео</a:t>
            </a:r>
            <a:r>
              <a:rPr dirty="0"/>
              <a:t> и </a:t>
            </a:r>
            <a:r>
              <a:rPr dirty="0" err="1"/>
              <a:t>изображения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пару</a:t>
            </a:r>
            <a:r>
              <a:rPr dirty="0"/>
              <a:t> </a:t>
            </a:r>
            <a:r>
              <a:rPr dirty="0" err="1"/>
              <a:t>минут</a:t>
            </a:r>
            <a:r>
              <a:rPr dirty="0"/>
              <a:t> – </a:t>
            </a:r>
            <a:r>
              <a:rPr dirty="0" err="1"/>
              <a:t>даже</a:t>
            </a:r>
            <a:r>
              <a:rPr dirty="0"/>
              <a:t> </a:t>
            </a:r>
            <a:r>
              <a:rPr dirty="0" err="1"/>
              <a:t>без</a:t>
            </a:r>
            <a:r>
              <a:rPr dirty="0"/>
              <a:t> </a:t>
            </a:r>
            <a:r>
              <a:rPr dirty="0" err="1"/>
              <a:t>навыков</a:t>
            </a:r>
            <a:r>
              <a:rPr dirty="0"/>
              <a:t> в </a:t>
            </a:r>
            <a:r>
              <a:rPr dirty="0" err="1"/>
              <a:t>дизайне</a:t>
            </a:r>
            <a:r>
              <a:rPr dirty="0"/>
              <a:t>.</a:t>
            </a:r>
            <a:endParaRPr sz="2900" dirty="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endParaRPr sz="2900" dirty="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marL="260637" indent="-260637" algn="just" defTabSz="457200">
              <a:lnSpc>
                <a:spcPct val="100000"/>
              </a:lnSpc>
              <a:spcBef>
                <a:spcPts val="0"/>
              </a:spcBef>
              <a:defRPr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dirty="0" err="1"/>
              <a:t>Smore</a:t>
            </a:r>
            <a:r>
              <a:rPr sz="2400" dirty="0">
                <a:latin typeface="Arial"/>
                <a:ea typeface="Arial"/>
                <a:cs typeface="Arial"/>
                <a:sym typeface="Arial"/>
              </a:rPr>
              <a:t> </a:t>
            </a:r>
            <a:endParaRPr sz="2900" dirty="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онлайн-сервис</a:t>
            </a:r>
            <a:r>
              <a:rPr dirty="0"/>
              <a:t> </a:t>
            </a:r>
            <a:r>
              <a:rPr dirty="0" err="1"/>
              <a:t>предназначен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создания</a:t>
            </a:r>
            <a:r>
              <a:rPr dirty="0"/>
              <a:t> </a:t>
            </a:r>
            <a:r>
              <a:rPr dirty="0" err="1"/>
              <a:t>мультимедийных</a:t>
            </a:r>
            <a:r>
              <a:rPr dirty="0"/>
              <a:t> </a:t>
            </a:r>
            <a:r>
              <a:rPr dirty="0" err="1"/>
              <a:t>листовок</a:t>
            </a:r>
            <a:r>
              <a:rPr dirty="0"/>
              <a:t>- </a:t>
            </a:r>
            <a:r>
              <a:rPr dirty="0" err="1"/>
              <a:t>постеров</a:t>
            </a:r>
            <a:r>
              <a:rPr dirty="0"/>
              <a:t>, в </a:t>
            </a:r>
            <a:r>
              <a:rPr dirty="0" err="1"/>
              <a:t>которых</a:t>
            </a:r>
            <a:r>
              <a:rPr dirty="0"/>
              <a:t> </a:t>
            </a:r>
            <a:r>
              <a:rPr dirty="0" err="1"/>
              <a:t>могут</a:t>
            </a:r>
            <a:r>
              <a:rPr dirty="0"/>
              <a:t> </a:t>
            </a:r>
            <a:r>
              <a:rPr dirty="0" err="1"/>
              <a:t>быть</a:t>
            </a:r>
            <a:r>
              <a:rPr dirty="0"/>
              <a:t> </a:t>
            </a:r>
            <a:r>
              <a:rPr dirty="0" err="1"/>
              <a:t>представлены</a:t>
            </a:r>
            <a:r>
              <a:rPr dirty="0"/>
              <a:t> </a:t>
            </a:r>
            <a:r>
              <a:rPr dirty="0" err="1"/>
              <a:t>тексты</a:t>
            </a:r>
            <a:r>
              <a:rPr dirty="0"/>
              <a:t>, </a:t>
            </a:r>
            <a:r>
              <a:rPr dirty="0" err="1"/>
              <a:t>аудио</a:t>
            </a:r>
            <a:r>
              <a:rPr dirty="0"/>
              <a:t>- и </a:t>
            </a:r>
            <a:r>
              <a:rPr dirty="0" err="1"/>
              <a:t>видеофайлы</a:t>
            </a:r>
            <a:r>
              <a:rPr dirty="0"/>
              <a:t>, </a:t>
            </a:r>
            <a:r>
              <a:rPr dirty="0" err="1"/>
              <a:t>фотографии</a:t>
            </a:r>
            <a:r>
              <a:rPr dirty="0"/>
              <a:t> и </a:t>
            </a:r>
            <a:r>
              <a:rPr dirty="0" err="1"/>
              <a:t>иллюстрации</a:t>
            </a:r>
            <a:r>
              <a:rPr dirty="0"/>
              <a:t>, </a:t>
            </a:r>
            <a:r>
              <a:rPr dirty="0" err="1"/>
              <a:t>ссылки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интерактивные</a:t>
            </a:r>
            <a:r>
              <a:rPr dirty="0"/>
              <a:t> </a:t>
            </a:r>
            <a:r>
              <a:rPr dirty="0" err="1"/>
              <a:t>задания</a:t>
            </a:r>
            <a:r>
              <a:rPr dirty="0"/>
              <a:t>, </a:t>
            </a:r>
            <a:r>
              <a:rPr dirty="0" err="1"/>
              <a:t>созданные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внешних</a:t>
            </a:r>
            <a:r>
              <a:rPr dirty="0"/>
              <a:t> </a:t>
            </a:r>
            <a:r>
              <a:rPr dirty="0" err="1"/>
              <a:t>ресурсах</a:t>
            </a:r>
            <a:r>
              <a:rPr dirty="0"/>
              <a:t>, и </a:t>
            </a:r>
            <a:r>
              <a:rPr dirty="0" err="1"/>
              <a:t>гиперссылки</a:t>
            </a:r>
            <a:r>
              <a:rPr dirty="0"/>
              <a:t>.</a:t>
            </a:r>
          </a:p>
          <a:p>
            <a:pPr marL="260637" indent="-260637" algn="just" defTabSz="457200">
              <a:lnSpc>
                <a:spcPct val="100000"/>
              </a:lnSpc>
              <a:spcBef>
                <a:spcPts val="0"/>
              </a:spcBef>
              <a:defRPr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dirty="0" err="1"/>
              <a:t>Quizlet</a:t>
            </a:r>
            <a:r>
              <a:rPr dirty="0"/>
              <a:t> </a:t>
            </a:r>
            <a:endParaRPr sz="2900" dirty="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sz="2900" dirty="0" err="1">
                <a:latin typeface="Canela Regular"/>
                <a:ea typeface="Canela Regular"/>
                <a:cs typeface="Canela Regular"/>
                <a:sym typeface="Canela Regular"/>
              </a:rPr>
              <a:t>о</a:t>
            </a:r>
            <a:r>
              <a:rPr dirty="0" err="1"/>
              <a:t>нлайн-сервис</a:t>
            </a:r>
            <a:r>
              <a:rPr dirty="0"/>
              <a:t> </a:t>
            </a:r>
            <a:r>
              <a:rPr dirty="0" err="1"/>
              <a:t>позволяющии</a:t>
            </a:r>
            <a:r>
              <a:rPr dirty="0"/>
              <a:t>̆ </a:t>
            </a:r>
            <a:r>
              <a:rPr dirty="0" err="1"/>
              <a:t>создавать</a:t>
            </a:r>
            <a:r>
              <a:rPr dirty="0"/>
              <a:t> </a:t>
            </a:r>
            <a:r>
              <a:rPr dirty="0" err="1"/>
              <a:t>флэш</a:t>
            </a:r>
            <a:r>
              <a:rPr dirty="0"/>
              <a:t>- </a:t>
            </a:r>
            <a:r>
              <a:rPr dirty="0" err="1"/>
              <a:t>карты</a:t>
            </a:r>
            <a:r>
              <a:rPr dirty="0"/>
              <a:t>,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основе</a:t>
            </a:r>
            <a:r>
              <a:rPr dirty="0"/>
              <a:t> </a:t>
            </a:r>
            <a:r>
              <a:rPr dirty="0" err="1"/>
              <a:t>которых</a:t>
            </a:r>
            <a:r>
              <a:rPr dirty="0"/>
              <a:t> </a:t>
            </a:r>
            <a:r>
              <a:rPr dirty="0" err="1"/>
              <a:t>сервис</a:t>
            </a:r>
            <a:r>
              <a:rPr dirty="0"/>
              <a:t> </a:t>
            </a:r>
            <a:r>
              <a:rPr dirty="0" err="1"/>
              <a:t>генерирует</a:t>
            </a:r>
            <a:r>
              <a:rPr dirty="0"/>
              <a:t> </a:t>
            </a:r>
            <a:r>
              <a:rPr dirty="0" err="1"/>
              <a:t>обучающие</a:t>
            </a:r>
            <a:r>
              <a:rPr dirty="0"/>
              <a:t> </a:t>
            </a:r>
            <a:r>
              <a:rPr dirty="0" err="1"/>
              <a:t>игры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различным</a:t>
            </a:r>
            <a:r>
              <a:rPr dirty="0"/>
              <a:t> </a:t>
            </a:r>
            <a:r>
              <a:rPr dirty="0" err="1"/>
              <a:t>категориям</a:t>
            </a:r>
            <a:r>
              <a:rPr dirty="0"/>
              <a:t>, в </a:t>
            </a:r>
            <a:r>
              <a:rPr dirty="0" err="1"/>
              <a:t>том</a:t>
            </a:r>
            <a:r>
              <a:rPr dirty="0"/>
              <a:t> </a:t>
            </a:r>
            <a:r>
              <a:rPr dirty="0" err="1"/>
              <a:t>числе</a:t>
            </a:r>
            <a:r>
              <a:rPr dirty="0"/>
              <a:t> и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иностранным</a:t>
            </a:r>
            <a:r>
              <a:rPr dirty="0"/>
              <a:t> </a:t>
            </a:r>
            <a:r>
              <a:rPr dirty="0" err="1"/>
              <a:t>языкам</a:t>
            </a:r>
            <a:r>
              <a:rPr dirty="0"/>
              <a:t>.</a:t>
            </a: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marL="260637" indent="-260637" algn="just" defTabSz="457200">
              <a:lnSpc>
                <a:spcPct val="100000"/>
              </a:lnSpc>
              <a:spcBef>
                <a:spcPts val="0"/>
              </a:spcBef>
              <a:defRPr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dirty="0"/>
              <a:t>Record MP3Online </a:t>
            </a:r>
            <a:endParaRPr sz="2900" dirty="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бесплатныи</a:t>
            </a:r>
            <a:r>
              <a:rPr dirty="0"/>
              <a:t>̆ </a:t>
            </a:r>
            <a:r>
              <a:rPr dirty="0" err="1"/>
              <a:t>онлайн-сервис</a:t>
            </a:r>
            <a:r>
              <a:rPr dirty="0"/>
              <a:t> </a:t>
            </a:r>
            <a:r>
              <a:rPr dirty="0" err="1"/>
              <a:t>фиксации</a:t>
            </a:r>
            <a:r>
              <a:rPr dirty="0"/>
              <a:t> (</a:t>
            </a:r>
            <a:r>
              <a:rPr dirty="0" err="1"/>
              <a:t>записи</a:t>
            </a:r>
            <a:r>
              <a:rPr dirty="0"/>
              <a:t>) и </a:t>
            </a:r>
            <a:r>
              <a:rPr dirty="0" err="1"/>
              <a:t>воспроизведения</a:t>
            </a:r>
            <a:r>
              <a:rPr dirty="0"/>
              <a:t> в </a:t>
            </a:r>
            <a:r>
              <a:rPr dirty="0" err="1"/>
              <a:t>цифровои</a:t>
            </a:r>
            <a:r>
              <a:rPr dirty="0"/>
              <a:t>̆ </a:t>
            </a:r>
            <a:r>
              <a:rPr dirty="0" err="1"/>
              <a:t>форме</a:t>
            </a:r>
            <a:r>
              <a:rPr dirty="0"/>
              <a:t> </a:t>
            </a:r>
            <a:r>
              <a:rPr dirty="0" err="1"/>
              <a:t>звука</a:t>
            </a:r>
            <a:r>
              <a:rPr dirty="0"/>
              <a:t> </a:t>
            </a:r>
            <a:r>
              <a:rPr dirty="0" err="1"/>
              <a:t>работает</a:t>
            </a:r>
            <a:r>
              <a:rPr dirty="0"/>
              <a:t> </a:t>
            </a:r>
            <a:r>
              <a:rPr dirty="0" err="1"/>
              <a:t>как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стационарных</a:t>
            </a:r>
            <a:r>
              <a:rPr dirty="0"/>
              <a:t> </a:t>
            </a:r>
            <a:r>
              <a:rPr dirty="0" err="1"/>
              <a:t>компьютерах</a:t>
            </a:r>
            <a:r>
              <a:rPr dirty="0"/>
              <a:t>, </a:t>
            </a:r>
            <a:r>
              <a:rPr dirty="0" err="1"/>
              <a:t>так</a:t>
            </a:r>
            <a:r>
              <a:rPr dirty="0"/>
              <a:t> и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смартфонах</a:t>
            </a:r>
            <a:r>
              <a:rPr dirty="0"/>
              <a:t> </a:t>
            </a:r>
            <a:r>
              <a:rPr dirty="0" err="1"/>
              <a:t>либо</a:t>
            </a:r>
            <a:r>
              <a:rPr dirty="0"/>
              <a:t> </a:t>
            </a:r>
            <a:r>
              <a:rPr dirty="0" err="1"/>
              <a:t>планшетах</a:t>
            </a:r>
            <a:r>
              <a:rPr dirty="0"/>
              <a:t> </a:t>
            </a:r>
            <a:r>
              <a:rPr dirty="0" err="1"/>
              <a:t>без</a:t>
            </a:r>
            <a:r>
              <a:rPr dirty="0"/>
              <a:t> </a:t>
            </a:r>
            <a:r>
              <a:rPr dirty="0" err="1"/>
              <a:t>предварительнои</a:t>
            </a:r>
            <a:r>
              <a:rPr dirty="0"/>
              <a:t>̆ </a:t>
            </a:r>
            <a:r>
              <a:rPr dirty="0" err="1"/>
              <a:t>регистрации</a:t>
            </a:r>
            <a:r>
              <a:rPr dirty="0"/>
              <a:t> </a:t>
            </a:r>
            <a:r>
              <a:rPr dirty="0" err="1"/>
              <a:t>пользователя</a:t>
            </a:r>
            <a:endParaRPr dirty="0"/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</p:txBody>
      </p:sp>
      <p:pic>
        <p:nvPicPr>
          <p:cNvPr id="305" name="Изображение" descr="Изображение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335324" y="8351920"/>
            <a:ext cx="1490832" cy="782687"/>
          </a:xfrm>
          <a:prstGeom prst="rect">
            <a:avLst/>
          </a:prstGeom>
          <a:ln w="12700">
            <a:miter lim="400000"/>
          </a:ln>
        </p:spPr>
      </p:pic>
      <p:sp>
        <p:nvSpPr>
          <p:cNvPr id="306" name="Zoom…"/>
          <p:cNvSpPr txBox="1"/>
          <p:nvPr/>
        </p:nvSpPr>
        <p:spPr>
          <a:xfrm>
            <a:off x="1512959" y="3806916"/>
            <a:ext cx="9898148" cy="99157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 defTabSz="457200">
              <a:lnSpc>
                <a:spcPct val="100000"/>
              </a:lnSpc>
              <a:spcBef>
                <a:spcPts val="0"/>
              </a:spcBef>
              <a:defRPr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iSpring Suite </a:t>
            </a: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конструктор онлайн-курсов, который позволяет создавать профессиональные электронные курсы без подготовки и обучения на основе Power point.</a:t>
            </a: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Piktochart </a:t>
            </a:r>
            <a:r>
              <a:rPr sz="2400">
                <a:latin typeface="Arial"/>
                <a:ea typeface="Arial"/>
                <a:cs typeface="Arial"/>
                <a:sym typeface="Arial"/>
              </a:rPr>
              <a:t> </a:t>
            </a: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онлайн-редактор предоставляет пользователю большие возможности для разработки и представления информации в формате инфографики. </a:t>
            </a: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Animaker</a:t>
            </a:r>
            <a:r>
              <a:rPr sz="2400"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сервис для создания цифровых историй, презентаций и инфографики на образовательные темы с помощью анимированных персонажей.</a:t>
            </a: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359928" indent="-359928" algn="just" defTabSz="457200">
              <a:lnSpc>
                <a:spcPct val="100000"/>
              </a:lnSpc>
              <a:spcBef>
                <a:spcPts val="0"/>
              </a:spcBef>
              <a:defRPr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Story Starter</a:t>
            </a:r>
            <a:r>
              <a:t> </a:t>
            </a:r>
            <a:r>
              <a:rPr sz="2400">
                <a:latin typeface="Arial"/>
                <a:ea typeface="Arial"/>
                <a:cs typeface="Arial"/>
                <a:sym typeface="Arial"/>
              </a:rPr>
              <a:t> </a:t>
            </a: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Сервис Story Starter содержит сотни творческих комбинаций для создания виртуального текста (письмо, открытка, заметка) по темам «Приключения», «Фэнтези», «Научная фантастика». Также пользователь может генерировать комбинации случайных слов.</a:t>
            </a: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</p:txBody>
      </p:sp>
      <p:sp>
        <p:nvSpPr>
          <p:cNvPr id="307" name="Google Shape;1337;p50"/>
          <p:cNvSpPr txBox="1"/>
          <p:nvPr/>
        </p:nvSpPr>
        <p:spPr>
          <a:xfrm>
            <a:off x="4255520" y="911606"/>
            <a:ext cx="15872959" cy="2880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 algn="ctr" defTabSz="2438400">
              <a:lnSpc>
                <a:spcPct val="80000"/>
              </a:lnSpc>
              <a:spcBef>
                <a:spcPts val="0"/>
              </a:spcBef>
              <a:defRPr sz="8400" spc="-84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Как разнообразить</a:t>
            </a:r>
          </a:p>
          <a:p>
            <a:pPr algn="ctr" defTabSz="2438400">
              <a:lnSpc>
                <a:spcPct val="80000"/>
              </a:lnSpc>
              <a:spcBef>
                <a:spcPts val="0"/>
              </a:spcBef>
              <a:defRPr sz="8400" spc="-84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занятия</a:t>
            </a:r>
          </a:p>
        </p:txBody>
      </p:sp>
      <p:pic>
        <p:nvPicPr>
          <p:cNvPr id="308" name="Изображение" descr="Изображение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305239" y="3918622"/>
            <a:ext cx="538565" cy="53856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Изображение" descr="Изображение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766043" y="5929941"/>
            <a:ext cx="767083" cy="547917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Изображение" descr="Изображение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485685" y="8102957"/>
            <a:ext cx="1327801" cy="497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" name="Изображение" descr="Изображение"/>
          <p:cNvPicPr>
            <a:picLocks noChangeAspect="1"/>
          </p:cNvPicPr>
          <p:nvPr/>
        </p:nvPicPr>
        <p:blipFill>
          <a:blip r:embed="rId7">
            <a:extLst/>
          </a:blip>
          <a:srcRect l="33856" t="24491" r="32111" b="44839"/>
          <a:stretch>
            <a:fillRect/>
          </a:stretch>
        </p:blipFill>
        <p:spPr>
          <a:xfrm>
            <a:off x="6009793" y="10119199"/>
            <a:ext cx="904592" cy="5753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" name="Изображение" descr="Изображение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8421902" y="10694503"/>
            <a:ext cx="1412463" cy="356795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" name="Изображение" descr="Изображение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5068303" y="5929941"/>
            <a:ext cx="1012437" cy="5694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" name="Изображение" descr="Изображение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5533125" y="3735346"/>
            <a:ext cx="1010192" cy="5694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Zoom…"/>
          <p:cNvSpPr txBox="1"/>
          <p:nvPr/>
        </p:nvSpPr>
        <p:spPr>
          <a:xfrm>
            <a:off x="1304686" y="3406390"/>
            <a:ext cx="9898147" cy="101545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 defTabSz="457200">
              <a:lnSpc>
                <a:spcPct val="100000"/>
              </a:lnSpc>
              <a:spcBef>
                <a:spcPts val="0"/>
              </a:spcBef>
              <a:defRPr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Quizizz   </a:t>
            </a: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Сервис для создания викторин: преподаватель создает викторину на своем компьютере, а ученики принимают участие в ней с помощью своих мобильных устройств.</a:t>
            </a: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Surveymonkey  </a:t>
            </a:r>
            <a:r>
              <a:rPr sz="2400">
                <a:latin typeface="Arial"/>
                <a:ea typeface="Arial"/>
                <a:cs typeface="Arial"/>
                <a:sym typeface="Arial"/>
              </a:rPr>
              <a:t> </a:t>
            </a: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Служба как для создания простых и небольших опросов, так и для массовой рассылки. Сервис позволяет быстро создавать опросы, настраивать их внешний вид, менять местами вопросы, вставлять опросы на сайты и в социальные сети.</a:t>
            </a:r>
            <a:endParaRPr sz="20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 </a:t>
            </a: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Flippity  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Этот цифровой инструмент позволяет на основе информации электронных Таблиц Google быстро создавать онлайн-карточки с заданиями.</a:t>
            </a: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H5P</a:t>
            </a:r>
            <a:r>
              <a:rPr sz="2400">
                <a:latin typeface="Arial"/>
                <a:ea typeface="Arial"/>
                <a:cs typeface="Arial"/>
                <a:sym typeface="Arial"/>
              </a:rPr>
              <a:t>     </a:t>
            </a: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Полностью бесплатный и открытый сервис H5P дает возможность быстро добавить в учебный курс динамичные упражнения, игры, ленты времени, интерактивные видеоролики, презентации.  Контент может быть импортирован и экспортирован.</a:t>
            </a: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</p:txBody>
      </p:sp>
      <p:pic>
        <p:nvPicPr>
          <p:cNvPr id="317" name="Изображение" descr="Изображение"/>
          <p:cNvPicPr>
            <a:picLocks noChangeAspect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>
          <a:xfrm>
            <a:off x="3879949" y="3439143"/>
            <a:ext cx="469829" cy="469829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" name="page9image66010144.png" descr="page9image6601014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783288" y="5705872"/>
            <a:ext cx="2526743" cy="37209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9" name="Изображение" descr="Изображение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915394" y="8657618"/>
            <a:ext cx="737052" cy="4145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20" name="Изображение" descr="Изображение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758952" y="10530408"/>
            <a:ext cx="1121177" cy="650283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Google Shape;1337;p50"/>
          <p:cNvSpPr txBox="1"/>
          <p:nvPr/>
        </p:nvSpPr>
        <p:spPr>
          <a:xfrm>
            <a:off x="4255520" y="911606"/>
            <a:ext cx="15872960" cy="2880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>
            <a:lvl1pPr algn="ctr" defTabSz="2438400">
              <a:lnSpc>
                <a:spcPct val="80000"/>
              </a:lnSpc>
              <a:spcBef>
                <a:spcPts val="0"/>
              </a:spcBef>
              <a:defRPr sz="8400" spc="-84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Как провести тест или анкетирование</a:t>
            </a:r>
          </a:p>
        </p:txBody>
      </p:sp>
      <p:sp>
        <p:nvSpPr>
          <p:cNvPr id="322" name="Zoom…"/>
          <p:cNvSpPr txBox="1"/>
          <p:nvPr/>
        </p:nvSpPr>
        <p:spPr>
          <a:xfrm>
            <a:off x="12822635" y="3406390"/>
            <a:ext cx="9898147" cy="111834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 defTabSz="457200">
              <a:lnSpc>
                <a:spcPct val="100000"/>
              </a:lnSpc>
              <a:spcBef>
                <a:spcPts val="0"/>
              </a:spcBef>
              <a:defRPr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Edpuzzle </a:t>
            </a: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Веб-сервис предлагает доступ к более чем 5 миллионам видео, а также позволяет создавать свои собственные интерактивные видеоуроки с возможность добавления вопросов к ним. Используются видео с YouTube, Khan Academy, Crash Course и многое другое.</a:t>
            </a: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7"/>
              </a:rPr>
              <a:t>Online Test Pad</a:t>
            </a:r>
            <a:r>
              <a:rPr sz="2400">
                <a:latin typeface="Arial"/>
                <a:ea typeface="Arial"/>
                <a:cs typeface="Arial"/>
                <a:sym typeface="Arial"/>
              </a:rPr>
              <a:t>      </a:t>
            </a: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Бесплатный многофункциональный сервис для проведения тестирования и обучения. Можно создавать тесты, опросы, кроссворды, логические игры.</a:t>
            </a:r>
            <a:r>
              <a:rPr sz="2000">
                <a:latin typeface="Canela Regular"/>
                <a:ea typeface="Canela Regular"/>
                <a:cs typeface="Canela Regular"/>
                <a:sym typeface="Canela Regular"/>
              </a:rPr>
              <a:t> </a:t>
            </a:r>
            <a:r>
              <a:t> </a:t>
            </a: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Kahoot!    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Премиум формат платформы бесплатен на время карантина из-за COVID-19, с отдельной регистрацией школ и вузов. Студентам предлагается не только участие в проектах в игровой форме, созданных преподавателем на основании пройденного материала в вузе, но и самостоятельное творчество в создании обучающих игр на платформе.</a:t>
            </a: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Mentimeter   </a:t>
            </a:r>
            <a:r>
              <a:rPr sz="2400"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t>Простой и стильный онлайн-сервис для создания опросов и голосования в режиме реального времени.</a:t>
            </a:r>
            <a:endParaRPr sz="20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  <a:p>
            <a:pPr algn="just" defTabSz="457200">
              <a:lnSpc>
                <a:spcPct val="100000"/>
              </a:lnSpc>
              <a:spcBef>
                <a:spcPts val="0"/>
              </a:spcBef>
              <a:defRPr sz="2400">
                <a:latin typeface="Arial"/>
                <a:ea typeface="Arial"/>
                <a:cs typeface="Arial"/>
                <a:sym typeface="Arial"/>
              </a:defRPr>
            </a:pPr>
            <a:endParaRPr sz="2900">
              <a:latin typeface="Canela Regular"/>
              <a:ea typeface="Canela Regular"/>
              <a:cs typeface="Canela Regular"/>
              <a:sym typeface="Canela Regular"/>
            </a:endParaRPr>
          </a:p>
        </p:txBody>
      </p:sp>
      <p:pic>
        <p:nvPicPr>
          <p:cNvPr id="323" name="Изображение" descr="Изображение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5472124" y="3425942"/>
            <a:ext cx="1628676" cy="73199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4" name="Изображение" descr="Изображение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7771708" y="6120660"/>
            <a:ext cx="1780627" cy="52862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5" name="page9image66009520.png" descr="page9image66009520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5487424" y="8393305"/>
            <a:ext cx="881040" cy="52862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6" name="page9image65995168.png" descr="page9image65995168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16368464" y="11610528"/>
            <a:ext cx="763899" cy="528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Источники"/>
          <p:cNvSpPr txBox="1">
            <a:spLocks noGrp="1"/>
          </p:cNvSpPr>
          <p:nvPr>
            <p:ph type="title"/>
          </p:nvPr>
        </p:nvSpPr>
        <p:spPr>
          <a:xfrm>
            <a:off x="1219200" y="774700"/>
            <a:ext cx="21945600" cy="1727200"/>
          </a:xfrm>
          <a:prstGeom prst="rect">
            <a:avLst/>
          </a:prstGeom>
        </p:spPr>
        <p:txBody>
          <a:bodyPr/>
          <a:lstStyle>
            <a:lvl1pPr>
              <a:defRPr spc="-100"/>
            </a:lvl1pPr>
          </a:lstStyle>
          <a:p>
            <a:r>
              <a:t>Источники</a:t>
            </a:r>
          </a:p>
        </p:txBody>
      </p:sp>
      <p:sp>
        <p:nvSpPr>
          <p:cNvPr id="329" name="https://elearning.hse.ru…"/>
          <p:cNvSpPr txBox="1">
            <a:spLocks noGrp="1"/>
          </p:cNvSpPr>
          <p:nvPr>
            <p:ph type="body" idx="1"/>
          </p:nvPr>
        </p:nvSpPr>
        <p:spPr>
          <a:xfrm>
            <a:off x="1219199" y="4013200"/>
            <a:ext cx="21948578" cy="8483600"/>
          </a:xfrm>
          <a:prstGeom prst="rect">
            <a:avLst/>
          </a:prstGeom>
        </p:spPr>
        <p:txBody>
          <a:bodyPr/>
          <a:lstStyle/>
          <a:p>
            <a:pPr>
              <a:defRPr u="sng"/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https://elearning.hse.ru</a:t>
            </a:r>
          </a:p>
          <a:p>
            <a:pPr>
              <a:defRPr u="sng"/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https://ikt.ipk74.ru/support-method/7/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7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Bold"/>
            <a:ea typeface="Canela Bold"/>
            <a:cs typeface="Canela Bold"/>
            <a:sym typeface="Canel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marL="0" marR="0" indent="0" algn="l" defTabSz="2438337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Bold"/>
            <a:ea typeface="Canela Bold"/>
            <a:cs typeface="Canela Bold"/>
            <a:sym typeface="Canel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7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Bold"/>
            <a:ea typeface="Canela Bold"/>
            <a:cs typeface="Canela Bold"/>
            <a:sym typeface="Canel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marL="0" marR="0" indent="0" algn="l" defTabSz="2438337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Bold"/>
            <a:ea typeface="Canela Bold"/>
            <a:cs typeface="Canela Bold"/>
            <a:sym typeface="Canel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</Words>
  <Application>Microsoft Office PowerPoint</Application>
  <PresentationFormat>Произвольный</PresentationFormat>
  <Paragraphs>73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23_ClassicWhite</vt:lpstr>
      <vt:lpstr>Суханова Вероника Николаевна, методист Центра отдыха и оздоровления детей  «Сосновый бор»</vt:lpstr>
      <vt:lpstr>Презентация PowerPoint</vt:lpstr>
      <vt:lpstr>Презентация PowerPoint</vt:lpstr>
      <vt:lpstr>Презентация PowerPoint</vt:lpstr>
      <vt:lpstr>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Суханова Вероника Николаевна, методист Центра отдыха и оздоровления детей  «Сосновый бор»</dc:title>
  <cp:lastModifiedBy>user</cp:lastModifiedBy>
  <cp:revision>2</cp:revision>
  <dcterms:modified xsi:type="dcterms:W3CDTF">2011-12-31T15:06:22Z</dcterms:modified>
</cp:coreProperties>
</file>