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66" r:id="rId4"/>
    <p:sldId id="267" r:id="rId5"/>
    <p:sldId id="268" r:id="rId6"/>
    <p:sldId id="270" r:id="rId7"/>
    <p:sldId id="275" r:id="rId8"/>
    <p:sldId id="274" r:id="rId9"/>
    <p:sldId id="276" r:id="rId10"/>
    <p:sldId id="277" r:id="rId11"/>
    <p:sldId id="278" r:id="rId12"/>
    <p:sldId id="259" r:id="rId13"/>
    <p:sldId id="261" r:id="rId14"/>
    <p:sldId id="273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303"/>
    <a:srgbClr val="1B1BB1"/>
    <a:srgbClr val="FFF5D9"/>
    <a:srgbClr val="3CD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05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1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9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6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13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41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4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4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9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8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34453-D7A1-49C7-9393-5695C277AF46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56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1.pn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g"/><Relationship Id="rId9" Type="http://schemas.openxmlformats.org/officeDocument/2006/relationships/image" Target="../media/image6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g"/><Relationship Id="rId7" Type="http://schemas.openxmlformats.org/officeDocument/2006/relationships/image" Target="../media/image73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11" Type="http://schemas.openxmlformats.org/officeDocument/2006/relationships/image" Target="../media/image76.png"/><Relationship Id="rId5" Type="http://schemas.openxmlformats.org/officeDocument/2006/relationships/image" Target="../media/image71.jpeg"/><Relationship Id="rId10" Type="http://schemas.openxmlformats.org/officeDocument/2006/relationships/hyperlink" Target="http://www.sosnovybor-ykt.ru/" TargetMode="External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s://www.youtube.com/channel/UCOg96YL_UKEGLIWL4uNmxkA" TargetMode="External"/><Relationship Id="rId4" Type="http://schemas.openxmlformats.org/officeDocument/2006/relationships/hyperlink" Target="https://www.instagram.com/sosnovybor_ykt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image" Target="../media/image14.png"/><Relationship Id="rId5" Type="http://schemas.openxmlformats.org/officeDocument/2006/relationships/image" Target="../media/image9.jpg"/><Relationship Id="rId10" Type="http://schemas.openxmlformats.org/officeDocument/2006/relationships/hyperlink" Target="https://www.instagram.com/instruktivka_sb/" TargetMode="External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7.jpeg"/><Relationship Id="rId7" Type="http://schemas.openxmlformats.org/officeDocument/2006/relationships/image" Target="../media/image19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image" Target="../media/image16.jpeg"/><Relationship Id="rId9" Type="http://schemas.openxmlformats.org/officeDocument/2006/relationships/hyperlink" Target="https://www.instagram.com/dusha_severa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pn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1.png"/><Relationship Id="rId7" Type="http://schemas.openxmlformats.org/officeDocument/2006/relationships/image" Target="../media/image4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hyperlink" Target="http://www.canv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975" y="261492"/>
            <a:ext cx="1148926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SimSun" panose="02010600030101010101" pitchFamily="2" charset="-122"/>
              </a:rPr>
              <a:t>Как составить программы онлайн смен: идеи, методики </a:t>
            </a:r>
            <a:endParaRPr lang="ru-RU" sz="2800" dirty="0"/>
          </a:p>
        </p:txBody>
      </p:sp>
      <p:sp>
        <p:nvSpPr>
          <p:cNvPr id="2" name="AutoShape 8" descr="http://sosnovybor-ykt.ru/wp-content/uploads/2019/08/xIMG_0276.jpg.pagespeed.ic.pT8djhMWV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://sosnovybor-ykt.ru/wp-content/uploads/2019/07/%D0%94%D1%83%D1%88%D0%B0-%D0%A1%D0%B5%D0%B2%D0%B5%D1%80%D0%B0-800x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47" y="1012578"/>
            <a:ext cx="8385921" cy="5587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0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619" y="162589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блок «Время радости!»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109" y="1076798"/>
            <a:ext cx="913135" cy="117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http://sosnovybor-ykt.ru/wp-content/uploads/2019/03/wsi-imageoptim-IMG_5584-13-03-19-09-04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31" y="747364"/>
            <a:ext cx="4949247" cy="3711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8" name="Picture 4" descr="http://sosnovybor-ykt.ru/wp-content/uploads/2020/02/ximage-27-02-20-11-54-5.jpeg.pagespeed.ic.oY-PhpVPDx.web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82" y="832873"/>
            <a:ext cx="3641617" cy="27312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upload.wikimedia.org/wikipedia/commons/thumb/a/ad/Logo_of_Google_Drive.svg/1200px-Logo_of_Google_Drive.svg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575" y="2153614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Picture 6" descr="http://sosnovybor-ykt.ru/wp-content/uploads/2019/06/xIMG_2712.jpg.pagespeed.ic.3mIGYLgNe3.web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570" y="3508905"/>
            <a:ext cx="4824557" cy="3214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sosnovybor-ykt.ru/wp-content/uploads/2019/06/640x426xIMG_2447-800x533.jpg.pagespeed.ic.RDtx47fytH.web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72" y="3765304"/>
            <a:ext cx="4189872" cy="2791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7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222" y="714870"/>
            <a:ext cx="5940128" cy="585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1619" y="162589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4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блок «Время мудрости»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oddjob.ru/upload/iblock/27d/27d9f1c64228947a21b671f70e0f35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498" y="162589"/>
            <a:ext cx="1093559" cy="1104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34" y="1299645"/>
            <a:ext cx="3972653" cy="3910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2" y="2290549"/>
            <a:ext cx="4335963" cy="4278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629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90694" y="4800600"/>
            <a:ext cx="2675466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77794" y="4800600"/>
            <a:ext cx="2675466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s://212d.ru/site_ds/files/ds59/images/2020041328123088679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53" y="1896472"/>
            <a:ext cx="6373943" cy="43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a.d-cd.net/576ca39s-19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0" y="256343"/>
            <a:ext cx="1204332" cy="105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upload.wikimedia.org/wikipedia/commons/thumb/a/ad/Logo_of_Google_Drive.svg/1200px-Logo_of_Google_Drive.svg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034" y="286855"/>
            <a:ext cx="1016192" cy="102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oddjob.ru/upload/iblock/27d/27d9f1c64228947a21b671f70e0f356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3" y="286856"/>
            <a:ext cx="1421981" cy="984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primer.sosh1-12.ru/wp-content/uploads/2017/05/trello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371" y="286856"/>
            <a:ext cx="3152576" cy="1020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84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21" y="291199"/>
            <a:ext cx="2438199" cy="30262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72" y="683042"/>
            <a:ext cx="5580294" cy="2634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903" y="3317413"/>
            <a:ext cx="3515433" cy="354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45881" y="96432"/>
            <a:ext cx="10921999" cy="70788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Рабочая тетрадь на </a:t>
            </a:r>
            <a:r>
              <a:rPr lang="en-US" sz="4000" b="1" dirty="0" smtClean="0"/>
              <a:t>Trello</a:t>
            </a:r>
            <a:r>
              <a:rPr lang="ru-RU" sz="4000" b="1" dirty="0" smtClean="0"/>
              <a:t> 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662" y="804318"/>
            <a:ext cx="2729540" cy="38607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56" y="3317413"/>
            <a:ext cx="2612251" cy="34261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083" y="3448885"/>
            <a:ext cx="2410244" cy="34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986" y="215631"/>
            <a:ext cx="2952127" cy="3936169"/>
          </a:xfrm>
          <a:prstGeom prst="rect">
            <a:avLst/>
          </a:prstGeom>
        </p:spPr>
      </p:pic>
      <p:pic>
        <p:nvPicPr>
          <p:cNvPr id="2062" name="Picture 14" descr="http://sosnovybor-ykt.ru/wp-content/uploads/2019/07/xIMG_8255-28-07-19-09-17.jpeg.pagespeed.ic.kDlDI6aIVg.we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586" y="3992802"/>
            <a:ext cx="3596611" cy="2697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89" y="2039767"/>
            <a:ext cx="3916797" cy="261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 descr="DSC0083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68" y="3059195"/>
            <a:ext cx="3622174" cy="242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5846" y="17944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ПРОФИЛЬНЫЕ СМЕНЫ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C:\Users\Elena\Documents\ОВИДО\Новые имена\Сулустар\IMG_647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6" y="4792718"/>
            <a:ext cx="3617460" cy="1922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sosnovybor-ykt.ru/wp-content/uploads/2019/03/640x426xIMG_0171-800x533.jpg.pagespeed.ic.-O4vLFTM1v.web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453" y="835224"/>
            <a:ext cx="2917920" cy="1704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SC0087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02" y="4580470"/>
            <a:ext cx="3789892" cy="2134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6" y="887788"/>
            <a:ext cx="3257111" cy="2171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79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33" y="4505093"/>
            <a:ext cx="3671679" cy="23516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613" y="2865970"/>
            <a:ext cx="4373756" cy="291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ПРОФИЛЬНЫЕ СМЕНЫ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sosnovybor-ykt.ru/wp-content/uploads/2019/08/IMG_0306-300x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1" y="824465"/>
            <a:ext cx="28575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osnovybor-ykt.ru/wp-content/uploads/2019/08/640x426xIMG_9939-800x533.jpg.pagespeed.ic.LKYLxORS3i.web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433" y="3167215"/>
            <a:ext cx="2618679" cy="1761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DSC008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91" y="893186"/>
            <a:ext cx="3866022" cy="2177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DSC0257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037" y="841190"/>
            <a:ext cx="3708127" cy="208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DSC0257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4" y="2729465"/>
            <a:ext cx="3557393" cy="2003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sosnovybor-ykt.ru/wp-content/uploads/2019/08/640x426xIMG_9702-1-800x533.jpg.pagespeed.ic.7v41QxBrhW.web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18" y="4703185"/>
            <a:ext cx="3232420" cy="215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10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5" name="Рисунок 14" descr="https://lh3.googleusercontent.com/yvpvEUnGIpX7gPSngf6BA_GWbFANDn2l0uYqVXgXV3eyvdGkS10yrZ_WqEsH7GCB2O34caeicmQR3r4QlpWG6BIu=w196-h196-n-l9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49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1067" y="536489"/>
            <a:ext cx="1148926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МАСТЕР-КЛАССЫ ОТ ПЕДАГОГОВ ДО</a:t>
            </a:r>
            <a:endParaRPr lang="ru-RU" sz="2800" dirty="0"/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715" y="1212330"/>
            <a:ext cx="1334543" cy="112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178" y="1137525"/>
            <a:ext cx="956536" cy="10727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920238" y="2306550"/>
            <a:ext cx="223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@</a:t>
            </a:r>
            <a:r>
              <a:rPr lang="en-US" dirty="0" err="1" smtClean="0"/>
              <a:t>sosnovybor_ykt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43583" y="2210312"/>
            <a:ext cx="223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«Сосновый бор»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7868" y="2656558"/>
            <a:ext cx="4538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https://www.instagram.com/sosnovybor_ykt</a:t>
            </a:r>
            <a:r>
              <a:rPr lang="ru-RU" dirty="0" smtClean="0">
                <a:hlinkClick r:id="rId4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76148" y="2491216"/>
            <a:ext cx="5734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www.youtube.com/channel/UCOg96YL_UKEGLIWL4uNmxkA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" name="Рисунок 12" descr="C:\Users\14\Downloads\WhatsApp Image 2020-05-25 at 19.16.23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40" y="3137547"/>
            <a:ext cx="2989965" cy="361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14\Downloads\WhatsApp Image 2020-05-25 at 19.16.23 (8)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86" y="3025890"/>
            <a:ext cx="2604024" cy="37204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5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44" y="1149689"/>
            <a:ext cx="2932727" cy="20821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1067" y="358689"/>
            <a:ext cx="1148926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B1BB1"/>
                </a:solidFill>
              </a:rPr>
              <a:t>Онлайн-инструктивный курс «</a:t>
            </a:r>
            <a:r>
              <a:rPr lang="ru-RU" sz="2800" b="1" dirty="0" err="1" smtClean="0">
                <a:solidFill>
                  <a:srgbClr val="1B1BB1"/>
                </a:solidFill>
              </a:rPr>
              <a:t>Инструктивка</a:t>
            </a:r>
            <a:r>
              <a:rPr lang="ru-RU" sz="2800" b="1" dirty="0" smtClean="0">
                <a:solidFill>
                  <a:srgbClr val="1B1BB1"/>
                </a:solidFill>
              </a:rPr>
              <a:t> 2020» 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11" y="887623"/>
            <a:ext cx="1925023" cy="18669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52" y="1123950"/>
            <a:ext cx="3225548" cy="22900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602" y="3998666"/>
            <a:ext cx="2602749" cy="1847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52" y="4095014"/>
            <a:ext cx="2677193" cy="1900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33" y="4023261"/>
            <a:ext cx="2662237" cy="18907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54" y="1123950"/>
            <a:ext cx="3005236" cy="2133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058" y="3998666"/>
            <a:ext cx="2636516" cy="187244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628908" y="3455739"/>
            <a:ext cx="4481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10"/>
              </a:rPr>
              <a:t>https://www.instagram.com/instruktivka_sb</a:t>
            </a:r>
            <a:r>
              <a:rPr lang="ru-RU" dirty="0" smtClean="0">
                <a:hlinkClick r:id="rId10"/>
              </a:rPr>
              <a:t>/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30033" y="2976484"/>
            <a:ext cx="2365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>
                <a:solidFill>
                  <a:srgbClr val="FF0000"/>
                </a:solidFill>
                <a:latin typeface="-apple-system"/>
              </a:rPr>
              <a:t>@</a:t>
            </a:r>
            <a:r>
              <a:rPr lang="en-US" sz="2000" b="1" dirty="0" err="1" smtClean="0">
                <a:solidFill>
                  <a:srgbClr val="FF0000"/>
                </a:solidFill>
                <a:latin typeface="-apple-system"/>
              </a:rPr>
              <a:t>instruktivka_sb</a:t>
            </a:r>
            <a:endParaRPr lang="en-US" sz="2000" b="1" i="0" dirty="0">
              <a:solidFill>
                <a:srgbClr val="FF0000"/>
              </a:solidFill>
              <a:latin typeface="-apple-system"/>
            </a:endParaRPr>
          </a:p>
        </p:txBody>
      </p:sp>
      <p:pic>
        <p:nvPicPr>
          <p:cNvPr id="14" name="Рисунок 13" descr="https://oddjob.ru/upload/iblock/27d/27d9f1c64228947a21b671f70e0f3561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3" y="2464376"/>
            <a:ext cx="640608" cy="544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0107" y="175808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Вожатский отряд «Душа Севера»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997" y="3867150"/>
            <a:ext cx="3997377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108" y="760583"/>
            <a:ext cx="1925023" cy="18669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42" y="3371850"/>
            <a:ext cx="3189263" cy="316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5" y="4022118"/>
            <a:ext cx="3807227" cy="251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468" y="1013045"/>
            <a:ext cx="3520640" cy="1980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22" y="927453"/>
            <a:ext cx="2221951" cy="2962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09" y="1013045"/>
            <a:ext cx="3543300" cy="23598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Прямоугольник 13"/>
          <p:cNvSpPr/>
          <p:nvPr/>
        </p:nvSpPr>
        <p:spPr>
          <a:xfrm>
            <a:off x="7843805" y="3396680"/>
            <a:ext cx="4354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9"/>
              </a:rPr>
              <a:t>https://www.instagram.com/dusha_severa</a:t>
            </a:r>
            <a:r>
              <a:rPr lang="ru-RU" dirty="0" smtClean="0">
                <a:hlinkClick r:id="rId9"/>
              </a:rPr>
              <a:t>/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175146" y="3027592"/>
            <a:ext cx="1715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@</a:t>
            </a:r>
            <a:r>
              <a:rPr lang="en-US" b="1" dirty="0" err="1" smtClean="0">
                <a:solidFill>
                  <a:srgbClr val="FF0000"/>
                </a:solidFill>
              </a:rPr>
              <a:t>dusha_severa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" name="Рисунок 19" descr="https://oddjob.ru/upload/iblock/27d/27d9f1c64228947a21b671f70e0f3561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113" y="2464376"/>
            <a:ext cx="640608" cy="544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37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918" y="1005060"/>
            <a:ext cx="4012982" cy="5620423"/>
          </a:xfrm>
          <a:prstGeom prst="rect">
            <a:avLst/>
          </a:prstGeom>
        </p:spPr>
      </p:pic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25" y="1437495"/>
            <a:ext cx="1579801" cy="12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492" y="1437495"/>
            <a:ext cx="956536" cy="1149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62" y="3699867"/>
            <a:ext cx="2574925" cy="144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915" y="3904635"/>
            <a:ext cx="1329690" cy="1038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92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sosnovybor-ykt.ru/wp-content/uploads/2019/07/640x426xIMG_4948-800x533.jpg.pagespeed.ic.NcthN1oTgz.web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00" y="4036423"/>
            <a:ext cx="4078159" cy="2717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osnovybor-ykt.ru/wp-content/uploads/2019/07/640x426xIMG_4964-800x533.jpg.pagespeed.ic.s6XK-c642a.we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45" y="2027422"/>
            <a:ext cx="4554925" cy="303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619" y="162589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1 </a:t>
            </a:r>
            <a:r>
              <a:rPr lang="ru-RU" sz="3200" b="1" dirty="0" smtClean="0">
                <a:solidFill>
                  <a:srgbClr val="002060"/>
                </a:solidFill>
              </a:rPr>
              <a:t>блок «Я – </a:t>
            </a:r>
            <a:r>
              <a:rPr lang="ru-RU" sz="3200" b="1" dirty="0" err="1" smtClean="0">
                <a:solidFill>
                  <a:srgbClr val="002060"/>
                </a:solidFill>
              </a:rPr>
              <a:t>движ</a:t>
            </a:r>
            <a:r>
              <a:rPr lang="ru-RU" sz="3200" b="1" dirty="0" smtClean="0">
                <a:solidFill>
                  <a:srgbClr val="002060"/>
                </a:solidFill>
              </a:rPr>
              <a:t>!»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oddjob.ru/upload/iblock/27d/27d9f1c64228947a21b671f70e0f356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085" y="1316753"/>
            <a:ext cx="1579801" cy="12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 descr="http://sosnovybor-ykt.ru/wp-content/uploads/2019/07/640x426xIMG_4982-800x533.jpg.pagespeed.ic.hYF31R6PIR.web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79" y="884585"/>
            <a:ext cx="4251733" cy="2832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53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62" y="2958225"/>
            <a:ext cx="2770984" cy="2697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93" y="2812966"/>
            <a:ext cx="2954272" cy="3682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3" t="1" r="17664" b="2338"/>
          <a:stretch/>
        </p:blipFill>
        <p:spPr>
          <a:xfrm>
            <a:off x="2621551" y="5261024"/>
            <a:ext cx="2436930" cy="1546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1619" y="162589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блок «Посмотри вокруг!»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oddjob.ru/upload/iblock/27d/27d9f1c64228947a21b671f70e0f356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526" y="916271"/>
            <a:ext cx="1055474" cy="8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831" y="2034926"/>
            <a:ext cx="666863" cy="85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27" y="3984355"/>
            <a:ext cx="1331220" cy="74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a.d-cd.net/576ca39s-1920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821" y="3131449"/>
            <a:ext cx="931817" cy="69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06" y="793843"/>
            <a:ext cx="2929861" cy="190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0" y="4765956"/>
            <a:ext cx="2493317" cy="2041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493" y="3592112"/>
            <a:ext cx="2271074" cy="3095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871" y="816624"/>
            <a:ext cx="2467393" cy="2485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5" y="2958225"/>
            <a:ext cx="2392377" cy="3274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62" y="767824"/>
            <a:ext cx="2558927" cy="2534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136" y="838165"/>
            <a:ext cx="2286591" cy="2870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https://upload.wikimedia.org/wikipedia/commons/thumb/a/ad/Logo_of_Google_Drive.svg/1200px-Logo_of_Google_Drive.svg.pn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574" y="4733166"/>
            <a:ext cx="863600" cy="86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1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846" y="170970"/>
            <a:ext cx="11489267" cy="107721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TEAM CANVAS</a:t>
            </a:r>
            <a:r>
              <a:rPr lang="ru-RU" sz="3200" b="1" dirty="0" smtClean="0">
                <a:solidFill>
                  <a:srgbClr val="002060"/>
                </a:solidFill>
              </a:rPr>
              <a:t>. Самое важное, что нужно обсудить команде, чтобы сделать работу продуктивной и слаженной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2830" y="1536988"/>
            <a:ext cx="3973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Название команды:___________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853188" y="1536988"/>
            <a:ext cx="4961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Сроки реализации проекта:__________</a:t>
            </a:r>
            <a:endParaRPr 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504283"/>
              </p:ext>
            </p:extLst>
          </p:nvPr>
        </p:nvGraphicFramePr>
        <p:xfrm>
          <a:off x="481263" y="2021304"/>
          <a:ext cx="11333850" cy="4649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450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0" dirty="0" smtClean="0">
                          <a:solidFill>
                            <a:srgbClr val="002060"/>
                          </a:solidFill>
                        </a:rPr>
                        <a:t>ЛИЧНЫЕ ЦЕЛИ:</a:t>
                      </a: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B90303"/>
                          </a:solidFill>
                        </a:rPr>
                        <a:t>ОБЩАЯ</a:t>
                      </a:r>
                      <a:r>
                        <a:rPr lang="ru-RU" baseline="0" dirty="0" smtClean="0">
                          <a:solidFill>
                            <a:srgbClr val="B90303"/>
                          </a:solidFill>
                        </a:rPr>
                        <a:t> ЦЕЛЬ</a:t>
                      </a:r>
                      <a:endParaRPr lang="ru-RU" dirty="0">
                        <a:solidFill>
                          <a:srgbClr val="B90303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B90303"/>
                          </a:solidFill>
                        </a:rPr>
                        <a:t>РОЛИ:</a:t>
                      </a:r>
                    </a:p>
                    <a:p>
                      <a:pPr algn="ctr"/>
                      <a:endParaRPr lang="ru-RU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b="0" baseline="0" dirty="0" smtClean="0">
                          <a:solidFill>
                            <a:srgbClr val="002060"/>
                          </a:solidFill>
                        </a:rPr>
                        <a:t>Кто ты есть?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Кем ты хочешь стать?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50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B90303"/>
                          </a:solidFill>
                        </a:rPr>
                        <a:t>СИЛЬНЫЕ И СЛАБЫЕ</a:t>
                      </a:r>
                      <a:r>
                        <a:rPr lang="ru-RU" baseline="0" dirty="0" smtClean="0">
                          <a:solidFill>
                            <a:srgbClr val="B90303"/>
                          </a:solidFill>
                        </a:rPr>
                        <a:t> СТОРОНЫ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Академическая честность</a:t>
                      </a:r>
                    </a:p>
                    <a:p>
                      <a:pPr algn="ctr"/>
                      <a:endParaRPr lang="ru-RU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baseline="0" dirty="0" smtClean="0">
                          <a:solidFill>
                            <a:srgbClr val="B90303"/>
                          </a:solidFill>
                        </a:rPr>
                        <a:t>РИСКИ</a:t>
                      </a:r>
                      <a:endParaRPr lang="ru-RU" b="1" dirty="0">
                        <a:solidFill>
                          <a:srgbClr val="B90303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B90303"/>
                          </a:solidFill>
                        </a:rPr>
                        <a:t>ПРАВИЛА</a:t>
                      </a:r>
                      <a:r>
                        <a:rPr lang="ru-RU" b="1" baseline="0" dirty="0" smtClean="0">
                          <a:solidFill>
                            <a:srgbClr val="B90303"/>
                          </a:solidFill>
                        </a:rPr>
                        <a:t> И ЗАКОНЫ КОМАНДЫ</a:t>
                      </a:r>
                      <a:endParaRPr lang="ru-RU" b="1" dirty="0">
                        <a:solidFill>
                          <a:srgbClr val="B90303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Сердце 6"/>
          <p:cNvSpPr/>
          <p:nvPr/>
        </p:nvSpPr>
        <p:spPr>
          <a:xfrm>
            <a:off x="4485373" y="2820202"/>
            <a:ext cx="2906829" cy="2618072"/>
          </a:xfrm>
          <a:prstGeom prst="hear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B90303"/>
                </a:solidFill>
              </a:rPr>
              <a:t>ПРЕДНАЗНАЧЕНИЕ</a:t>
            </a:r>
            <a:endParaRPr lang="ru-RU" sz="1600" b="1" dirty="0">
              <a:solidFill>
                <a:srgbClr val="B90303"/>
              </a:solidFill>
            </a:endParaRPr>
          </a:p>
        </p:txBody>
      </p:sp>
      <p:pic>
        <p:nvPicPr>
          <p:cNvPr id="8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034" y="691623"/>
            <a:ext cx="989449" cy="55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3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619" y="162589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блок «Посмотри вокруг!»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oddjob.ru/upload/iblock/27d/27d9f1c64228947a21b671f70e0f356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526" y="916271"/>
            <a:ext cx="1055474" cy="8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831" y="2034926"/>
            <a:ext cx="666863" cy="85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27" y="3984355"/>
            <a:ext cx="1331220" cy="74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a.d-cd.net/576ca39s-19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821" y="3131449"/>
            <a:ext cx="931817" cy="69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upload.wikimedia.org/wikipedia/commons/thumb/a/ad/Logo_of_Google_Drive.svg/1200px-Logo_of_Google_Drive.svg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574" y="4733166"/>
            <a:ext cx="8636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11" y="986611"/>
            <a:ext cx="3457613" cy="52437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52" y="986610"/>
            <a:ext cx="3659708" cy="52437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835960" y="6230383"/>
            <a:ext cx="2403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9"/>
              </a:rPr>
              <a:t>* www.canva.com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49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4196</TotalTime>
  <Words>151</Words>
  <Application>Microsoft Office PowerPoint</Application>
  <PresentationFormat>Широкоэкранный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SimSun</vt:lpstr>
      <vt:lpstr>-apple-system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RePack by Diakov</cp:lastModifiedBy>
  <cp:revision>62</cp:revision>
  <dcterms:created xsi:type="dcterms:W3CDTF">2019-11-20T04:32:43Z</dcterms:created>
  <dcterms:modified xsi:type="dcterms:W3CDTF">2020-05-26T14:19:13Z</dcterms:modified>
</cp:coreProperties>
</file>